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5" r:id="rId1"/>
  </p:sldMasterIdLst>
  <p:notesMasterIdLst>
    <p:notesMasterId r:id="rId13"/>
  </p:notesMasterIdLst>
  <p:handoutMasterIdLst>
    <p:handoutMasterId r:id="rId14"/>
  </p:handoutMasterIdLst>
  <p:sldIdLst>
    <p:sldId id="319" r:id="rId2"/>
    <p:sldId id="482" r:id="rId3"/>
    <p:sldId id="483" r:id="rId4"/>
    <p:sldId id="484" r:id="rId5"/>
    <p:sldId id="494" r:id="rId6"/>
    <p:sldId id="496" r:id="rId7"/>
    <p:sldId id="497" r:id="rId8"/>
    <p:sldId id="493" r:id="rId9"/>
    <p:sldId id="495" r:id="rId10"/>
    <p:sldId id="426" r:id="rId11"/>
    <p:sldId id="438" r:id="rId12"/>
  </p:sldIdLst>
  <p:sldSz cx="9144000" cy="6858000" type="screen4x3"/>
  <p:notesSz cx="6834188" cy="9979025"/>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43">
          <p15:clr>
            <a:srgbClr val="A4A3A4"/>
          </p15:clr>
        </p15:guide>
        <p15:guide id="2" pos="2153">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b225857" initials="RMF" lastIdx="3"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33399"/>
    <a:srgbClr val="3333FF"/>
    <a:srgbClr val="FFCCFF"/>
    <a:srgbClr val="00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15" autoAdjust="0"/>
    <p:restoredTop sz="99652" autoAdjust="0"/>
  </p:normalViewPr>
  <p:slideViewPr>
    <p:cSldViewPr>
      <p:cViewPr varScale="1">
        <p:scale>
          <a:sx n="87" d="100"/>
          <a:sy n="87" d="100"/>
        </p:scale>
        <p:origin x="1320" y="62"/>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120"/>
    </p:cViewPr>
  </p:sorterViewPr>
  <p:notesViewPr>
    <p:cSldViewPr>
      <p:cViewPr>
        <p:scale>
          <a:sx n="66" d="100"/>
          <a:sy n="66" d="100"/>
        </p:scale>
        <p:origin x="-852" y="-72"/>
      </p:cViewPr>
      <p:guideLst>
        <p:guide orient="horz" pos="3143"/>
        <p:guide pos="2153"/>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554038" y="166688"/>
            <a:ext cx="4381500" cy="415925"/>
          </a:xfrm>
          <a:prstGeom prst="rect">
            <a:avLst/>
          </a:prstGeom>
          <a:noFill/>
          <a:ln w="9525">
            <a:noFill/>
            <a:miter lim="800000"/>
            <a:headEnd/>
            <a:tailEnd/>
          </a:ln>
          <a:effectLst/>
        </p:spPr>
        <p:txBody>
          <a:bodyPr vert="horz" wrap="square" lIns="92084" tIns="46042" rIns="92084" bIns="46042" numCol="1" anchor="t" anchorCtr="0" compatLnSpc="1">
            <a:prstTxWarp prst="textNoShape">
              <a:avLst/>
            </a:prstTxWarp>
          </a:bodyPr>
          <a:lstStyle>
            <a:lvl1pPr algn="ctr" defTabSz="920750">
              <a:defRPr sz="1200">
                <a:latin typeface="Tahoma" pitchFamily="34" charset="0"/>
              </a:defRPr>
            </a:lvl1pPr>
          </a:lstStyle>
          <a:p>
            <a:pPr>
              <a:defRPr/>
            </a:pPr>
            <a:endParaRPr lang="en-US" dirty="0"/>
          </a:p>
        </p:txBody>
      </p:sp>
      <p:sp>
        <p:nvSpPr>
          <p:cNvPr id="21507" name="Rectangle 3"/>
          <p:cNvSpPr>
            <a:spLocks noGrp="1" noChangeArrowheads="1"/>
          </p:cNvSpPr>
          <p:nvPr>
            <p:ph type="dt" sz="quarter" idx="1"/>
          </p:nvPr>
        </p:nvSpPr>
        <p:spPr bwMode="auto">
          <a:xfrm>
            <a:off x="33338" y="9694863"/>
            <a:ext cx="1289050" cy="249237"/>
          </a:xfrm>
          <a:prstGeom prst="rect">
            <a:avLst/>
          </a:prstGeom>
          <a:noFill/>
          <a:ln w="9525">
            <a:noFill/>
            <a:miter lim="800000"/>
            <a:headEnd/>
            <a:tailEnd/>
          </a:ln>
          <a:effectLst/>
        </p:spPr>
        <p:txBody>
          <a:bodyPr vert="horz" wrap="square" lIns="92084" tIns="0" rIns="92084" bIns="0" numCol="1" anchor="t" anchorCtr="0" compatLnSpc="1">
            <a:prstTxWarp prst="textNoShape">
              <a:avLst/>
            </a:prstTxWarp>
          </a:bodyPr>
          <a:lstStyle>
            <a:lvl1pPr defTabSz="920750">
              <a:defRPr sz="1200">
                <a:latin typeface="Tahoma" pitchFamily="34" charset="0"/>
              </a:defRPr>
            </a:lvl1pPr>
          </a:lstStyle>
          <a:p>
            <a:pPr>
              <a:defRPr/>
            </a:pPr>
            <a:endParaRPr lang="en-US" dirty="0"/>
          </a:p>
        </p:txBody>
      </p:sp>
      <p:sp>
        <p:nvSpPr>
          <p:cNvPr id="21508" name="Rectangle 4"/>
          <p:cNvSpPr>
            <a:spLocks noGrp="1" noChangeArrowheads="1"/>
          </p:cNvSpPr>
          <p:nvPr>
            <p:ph type="ftr" sz="quarter" idx="2"/>
          </p:nvPr>
        </p:nvSpPr>
        <p:spPr bwMode="auto">
          <a:xfrm>
            <a:off x="1898650" y="9694863"/>
            <a:ext cx="2962275" cy="249237"/>
          </a:xfrm>
          <a:prstGeom prst="rect">
            <a:avLst/>
          </a:prstGeom>
          <a:noFill/>
          <a:ln w="9525">
            <a:noFill/>
            <a:miter lim="800000"/>
            <a:headEnd/>
            <a:tailEnd/>
          </a:ln>
          <a:effectLst/>
        </p:spPr>
        <p:txBody>
          <a:bodyPr vert="horz" wrap="square" lIns="92084" tIns="0" rIns="92084" bIns="0" numCol="1" anchor="b" anchorCtr="0" compatLnSpc="1">
            <a:prstTxWarp prst="textNoShape">
              <a:avLst/>
            </a:prstTxWarp>
          </a:bodyPr>
          <a:lstStyle>
            <a:lvl1pPr algn="ctr" defTabSz="920750">
              <a:defRPr sz="1200">
                <a:latin typeface="Tahoma" pitchFamily="34" charset="0"/>
              </a:defRPr>
            </a:lvl1pPr>
          </a:lstStyle>
          <a:p>
            <a:pPr>
              <a:defRPr/>
            </a:pPr>
            <a:endParaRPr lang="en-US" dirty="0"/>
          </a:p>
        </p:txBody>
      </p:sp>
      <p:sp>
        <p:nvSpPr>
          <p:cNvPr id="21509" name="Rectangle 5"/>
          <p:cNvSpPr>
            <a:spLocks noGrp="1" noChangeArrowheads="1"/>
          </p:cNvSpPr>
          <p:nvPr>
            <p:ph type="sldNum" sz="quarter" idx="3"/>
          </p:nvPr>
        </p:nvSpPr>
        <p:spPr bwMode="auto">
          <a:xfrm>
            <a:off x="5740400" y="9694863"/>
            <a:ext cx="1060450" cy="249237"/>
          </a:xfrm>
          <a:prstGeom prst="rect">
            <a:avLst/>
          </a:prstGeom>
          <a:noFill/>
          <a:ln w="9525">
            <a:noFill/>
            <a:miter lim="800000"/>
            <a:headEnd/>
            <a:tailEnd/>
          </a:ln>
          <a:effectLst/>
        </p:spPr>
        <p:txBody>
          <a:bodyPr vert="horz" wrap="square" lIns="92084" tIns="0" rIns="92084" bIns="0" numCol="1" anchor="b" anchorCtr="0" compatLnSpc="1">
            <a:prstTxWarp prst="textNoShape">
              <a:avLst/>
            </a:prstTxWarp>
          </a:bodyPr>
          <a:lstStyle>
            <a:lvl1pPr algn="r" defTabSz="920750">
              <a:defRPr sz="1200">
                <a:latin typeface="Tahoma" pitchFamily="34" charset="0"/>
              </a:defRPr>
            </a:lvl1pPr>
          </a:lstStyle>
          <a:p>
            <a:pPr>
              <a:defRPr/>
            </a:pPr>
            <a:fld id="{6070A55C-E6E0-4267-B852-11F3973788F9}" type="slidenum">
              <a:rPr lang="en-US"/>
              <a:pPr>
                <a:defRPr/>
              </a:pPr>
              <a:t>‹#›</a:t>
            </a:fld>
            <a:endParaRPr lang="en-US" dirty="0"/>
          </a:p>
        </p:txBody>
      </p:sp>
      <p:pic>
        <p:nvPicPr>
          <p:cNvPr id="52230" name="Picture 9" descr="GWP%20Med-%20new%20logo"/>
          <p:cNvPicPr>
            <a:picLocks noChangeAspect="1" noChangeArrowheads="1"/>
          </p:cNvPicPr>
          <p:nvPr/>
        </p:nvPicPr>
        <p:blipFill>
          <a:blip r:embed="rId2" cstate="print"/>
          <a:srcRect/>
          <a:stretch>
            <a:fillRect/>
          </a:stretch>
        </p:blipFill>
        <p:spPr bwMode="auto">
          <a:xfrm>
            <a:off x="5314950" y="166688"/>
            <a:ext cx="1366838" cy="431800"/>
          </a:xfrm>
          <a:prstGeom prst="rect">
            <a:avLst/>
          </a:prstGeom>
          <a:noFill/>
          <a:ln w="9525">
            <a:noFill/>
            <a:miter lim="800000"/>
            <a:headEnd/>
            <a:tailEnd/>
          </a:ln>
        </p:spPr>
      </p:pic>
    </p:spTree>
    <p:extLst>
      <p:ext uri="{BB962C8B-B14F-4D97-AF65-F5344CB8AC3E}">
        <p14:creationId xmlns:p14="http://schemas.microsoft.com/office/powerpoint/2010/main" val="20659805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4"/>
          <p:cNvSpPr>
            <a:spLocks noGrp="1" noRot="1" noChangeAspect="1" noChangeArrowheads="1" noTextEdit="1"/>
          </p:cNvSpPr>
          <p:nvPr>
            <p:ph type="sldImg" idx="2"/>
          </p:nvPr>
        </p:nvSpPr>
        <p:spPr bwMode="auto">
          <a:xfrm>
            <a:off x="587375" y="1019175"/>
            <a:ext cx="5738813" cy="4303713"/>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835025" y="5572125"/>
            <a:ext cx="5240338" cy="3824288"/>
          </a:xfrm>
          <a:prstGeom prst="rect">
            <a:avLst/>
          </a:prstGeom>
          <a:noFill/>
          <a:ln w="9525">
            <a:noFill/>
            <a:miter lim="800000"/>
            <a:headEnd/>
            <a:tailEnd/>
          </a:ln>
          <a:effectLst/>
        </p:spPr>
        <p:txBody>
          <a:bodyPr vert="horz" wrap="square" lIns="92084" tIns="46042" rIns="92084" bIns="46042"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176" name="Rectangle 8"/>
          <p:cNvSpPr>
            <a:spLocks noGrp="1" noChangeArrowheads="1"/>
          </p:cNvSpPr>
          <p:nvPr>
            <p:ph type="hdr" sz="quarter"/>
          </p:nvPr>
        </p:nvSpPr>
        <p:spPr bwMode="auto">
          <a:xfrm>
            <a:off x="1973263" y="166688"/>
            <a:ext cx="2962275" cy="415925"/>
          </a:xfrm>
          <a:prstGeom prst="rect">
            <a:avLst/>
          </a:prstGeom>
          <a:noFill/>
          <a:ln w="9525">
            <a:noFill/>
            <a:miter lim="800000"/>
            <a:headEnd/>
            <a:tailEnd/>
          </a:ln>
          <a:effectLst/>
        </p:spPr>
        <p:txBody>
          <a:bodyPr vert="horz" wrap="square" lIns="92084" tIns="46042" rIns="92084" bIns="46042" numCol="1" anchor="t" anchorCtr="0" compatLnSpc="1">
            <a:prstTxWarp prst="textNoShape">
              <a:avLst/>
            </a:prstTxWarp>
          </a:bodyPr>
          <a:lstStyle>
            <a:lvl1pPr algn="ctr" defTabSz="920750">
              <a:defRPr sz="1200">
                <a:latin typeface="Tahoma" pitchFamily="34" charset="0"/>
              </a:defRPr>
            </a:lvl1pPr>
          </a:lstStyle>
          <a:p>
            <a:pPr>
              <a:defRPr/>
            </a:pPr>
            <a:endParaRPr lang="en-US" dirty="0"/>
          </a:p>
        </p:txBody>
      </p:sp>
      <p:sp>
        <p:nvSpPr>
          <p:cNvPr id="7179" name="Rectangle 11"/>
          <p:cNvSpPr>
            <a:spLocks noGrp="1" noChangeArrowheads="1"/>
          </p:cNvSpPr>
          <p:nvPr>
            <p:ph type="dt" sz="quarter" idx="1"/>
          </p:nvPr>
        </p:nvSpPr>
        <p:spPr bwMode="auto">
          <a:xfrm>
            <a:off x="33338" y="9694863"/>
            <a:ext cx="1289050" cy="249237"/>
          </a:xfrm>
          <a:prstGeom prst="rect">
            <a:avLst/>
          </a:prstGeom>
          <a:noFill/>
          <a:ln w="9525">
            <a:noFill/>
            <a:miter lim="800000"/>
            <a:headEnd/>
            <a:tailEnd/>
          </a:ln>
          <a:effectLst/>
        </p:spPr>
        <p:txBody>
          <a:bodyPr vert="horz" wrap="square" lIns="92084" tIns="0" rIns="92084" bIns="0" numCol="1" anchor="t" anchorCtr="0" compatLnSpc="1">
            <a:prstTxWarp prst="textNoShape">
              <a:avLst/>
            </a:prstTxWarp>
          </a:bodyPr>
          <a:lstStyle>
            <a:lvl1pPr defTabSz="920750">
              <a:defRPr sz="1200">
                <a:latin typeface="Tahoma" pitchFamily="34" charset="0"/>
              </a:defRPr>
            </a:lvl1pPr>
          </a:lstStyle>
          <a:p>
            <a:pPr>
              <a:defRPr/>
            </a:pPr>
            <a:endParaRPr lang="en-US" dirty="0"/>
          </a:p>
        </p:txBody>
      </p:sp>
      <p:sp>
        <p:nvSpPr>
          <p:cNvPr id="7180" name="Rectangle 12"/>
          <p:cNvSpPr>
            <a:spLocks noChangeArrowheads="1"/>
          </p:cNvSpPr>
          <p:nvPr/>
        </p:nvSpPr>
        <p:spPr bwMode="auto">
          <a:xfrm>
            <a:off x="1898650" y="9694863"/>
            <a:ext cx="2962275" cy="249237"/>
          </a:xfrm>
          <a:prstGeom prst="rect">
            <a:avLst/>
          </a:prstGeom>
          <a:noFill/>
          <a:ln w="9525">
            <a:noFill/>
            <a:miter lim="800000"/>
            <a:headEnd/>
            <a:tailEnd/>
          </a:ln>
          <a:effectLst/>
        </p:spPr>
        <p:txBody>
          <a:bodyPr lIns="92084" tIns="0" rIns="92084" bIns="0" anchor="b"/>
          <a:lstStyle/>
          <a:p>
            <a:pPr algn="ctr" defTabSz="920750">
              <a:defRPr/>
            </a:pPr>
            <a:endParaRPr lang="en-US" sz="1200" dirty="0">
              <a:latin typeface="Tahoma" pitchFamily="34" charset="0"/>
            </a:endParaRPr>
          </a:p>
        </p:txBody>
      </p:sp>
      <p:sp>
        <p:nvSpPr>
          <p:cNvPr id="7181" name="Rectangle 13"/>
          <p:cNvSpPr>
            <a:spLocks noChangeArrowheads="1"/>
          </p:cNvSpPr>
          <p:nvPr/>
        </p:nvSpPr>
        <p:spPr bwMode="auto">
          <a:xfrm>
            <a:off x="5740400" y="9694863"/>
            <a:ext cx="1060450" cy="249237"/>
          </a:xfrm>
          <a:prstGeom prst="rect">
            <a:avLst/>
          </a:prstGeom>
          <a:noFill/>
          <a:ln w="9525">
            <a:noFill/>
            <a:miter lim="800000"/>
            <a:headEnd/>
            <a:tailEnd/>
          </a:ln>
          <a:effectLst/>
        </p:spPr>
        <p:txBody>
          <a:bodyPr lIns="92084" tIns="0" rIns="92084" bIns="0" anchor="b"/>
          <a:lstStyle/>
          <a:p>
            <a:pPr algn="r" defTabSz="920750">
              <a:defRPr/>
            </a:pPr>
            <a:fld id="{70CD9C60-4F3B-45F0-AD19-EBE356C5D056}" type="slidenum">
              <a:rPr lang="en-US" sz="1200">
                <a:latin typeface="Tahoma" pitchFamily="34" charset="0"/>
              </a:rPr>
              <a:pPr algn="r" defTabSz="920750">
                <a:defRPr/>
              </a:pPr>
              <a:t>‹#›</a:t>
            </a:fld>
            <a:endParaRPr lang="en-US" sz="1200" dirty="0">
              <a:latin typeface="Tahoma" pitchFamily="34" charset="0"/>
            </a:endParaRPr>
          </a:p>
        </p:txBody>
      </p:sp>
      <p:pic>
        <p:nvPicPr>
          <p:cNvPr id="27656" name="Picture 17" descr="GWP%20Med-%20new%20logo"/>
          <p:cNvPicPr>
            <a:picLocks noChangeAspect="1" noChangeArrowheads="1"/>
          </p:cNvPicPr>
          <p:nvPr/>
        </p:nvPicPr>
        <p:blipFill>
          <a:blip r:embed="rId2"/>
          <a:srcRect/>
          <a:stretch>
            <a:fillRect/>
          </a:stretch>
        </p:blipFill>
        <p:spPr bwMode="auto">
          <a:xfrm>
            <a:off x="5391150" y="249238"/>
            <a:ext cx="1290638" cy="411162"/>
          </a:xfrm>
          <a:prstGeom prst="rect">
            <a:avLst/>
          </a:prstGeom>
          <a:noFill/>
          <a:ln w="9525">
            <a:noFill/>
            <a:miter lim="800000"/>
            <a:headEnd/>
            <a:tailEnd/>
          </a:ln>
        </p:spPr>
      </p:pic>
    </p:spTree>
    <p:extLst>
      <p:ext uri="{BB962C8B-B14F-4D97-AF65-F5344CB8AC3E}">
        <p14:creationId xmlns:p14="http://schemas.microsoft.com/office/powerpoint/2010/main" val="535926751"/>
      </p:ext>
    </p:extLst>
  </p:cSld>
  <p:clrMap bg1="lt1" tx1="dk1" bg2="lt2" tx2="dk2" accent1="accent1" accent2="accent2" accent3="accent3" accent4="accent4" accent5="accent5" accent6="accent6" hlink="hlink" folHlink="folHlink"/>
  <p:notesStyle>
    <a:lvl1pPr marL="114300" indent="-114300" algn="l" rtl="0" eaLnBrk="0" fontAlgn="base" hangingPunct="0">
      <a:spcBef>
        <a:spcPct val="30000"/>
      </a:spcBef>
      <a:spcAft>
        <a:spcPct val="0"/>
      </a:spcAft>
      <a:buChar char="•"/>
      <a:defRPr sz="1200" kern="1200">
        <a:solidFill>
          <a:schemeClr val="tx1"/>
        </a:solidFill>
        <a:latin typeface="Arial" charset="0"/>
        <a:ea typeface="+mn-ea"/>
        <a:cs typeface="+mn-cs"/>
      </a:defRPr>
    </a:lvl1pPr>
    <a:lvl2pPr marL="344488" indent="-115888" algn="l" rtl="0" eaLnBrk="0" fontAlgn="base" hangingPunct="0">
      <a:spcBef>
        <a:spcPct val="30000"/>
      </a:spcBef>
      <a:spcAft>
        <a:spcPct val="0"/>
      </a:spcAft>
      <a:buChar char="•"/>
      <a:defRPr sz="1200" kern="1200">
        <a:solidFill>
          <a:schemeClr val="tx1"/>
        </a:solidFill>
        <a:latin typeface="Arial" charset="0"/>
        <a:ea typeface="+mn-ea"/>
        <a:cs typeface="+mn-cs"/>
      </a:defRPr>
    </a:lvl2pPr>
    <a:lvl3pPr marL="574675" indent="-115888" algn="l" rtl="0" eaLnBrk="0" fontAlgn="base" hangingPunct="0">
      <a:spcBef>
        <a:spcPct val="30000"/>
      </a:spcBef>
      <a:spcAft>
        <a:spcPct val="0"/>
      </a:spcAft>
      <a:buChar char="•"/>
      <a:defRPr sz="1200" kern="1200">
        <a:solidFill>
          <a:schemeClr val="tx1"/>
        </a:solidFill>
        <a:latin typeface="Arial" charset="0"/>
        <a:ea typeface="+mn-ea"/>
        <a:cs typeface="+mn-cs"/>
      </a:defRPr>
    </a:lvl3pPr>
    <a:lvl4pPr marL="804863" indent="-115888" algn="l" rtl="0" eaLnBrk="0" fontAlgn="base" hangingPunct="0">
      <a:spcBef>
        <a:spcPct val="30000"/>
      </a:spcBef>
      <a:spcAft>
        <a:spcPct val="0"/>
      </a:spcAft>
      <a:buChar char="•"/>
      <a:defRPr sz="1200" kern="1200">
        <a:solidFill>
          <a:schemeClr val="tx1"/>
        </a:solidFill>
        <a:latin typeface="Arial" charset="0"/>
        <a:ea typeface="+mn-ea"/>
        <a:cs typeface="+mn-cs"/>
      </a:defRPr>
    </a:lvl4pPr>
    <a:lvl5pPr marL="1035050" indent="-115888" algn="l" rtl="0" eaLnBrk="0" fontAlgn="base" hangingPunct="0">
      <a:spcBef>
        <a:spcPct val="30000"/>
      </a:spcBef>
      <a:spcAft>
        <a:spcPct val="0"/>
      </a:spcAft>
      <a:buChar char="•"/>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spect="1" noChangeArrowheads="1" noTextEdit="1"/>
          </p:cNvSpPr>
          <p:nvPr>
            <p:ph type="sldImg"/>
          </p:nvPr>
        </p:nvSpPr>
        <p:spPr>
          <a:xfrm>
            <a:off x="317500" y="804863"/>
            <a:ext cx="6286500" cy="4714875"/>
          </a:xfrm>
          <a:ln/>
        </p:spPr>
      </p:sp>
      <p:sp>
        <p:nvSpPr>
          <p:cNvPr id="28675" name="Rectangle 3"/>
          <p:cNvSpPr>
            <a:spLocks noGrp="1" noChangeArrowheads="1"/>
          </p:cNvSpPr>
          <p:nvPr>
            <p:ph type="body" idx="1"/>
          </p:nvPr>
        </p:nvSpPr>
        <p:spPr>
          <a:xfrm>
            <a:off x="615950" y="5954713"/>
            <a:ext cx="5694363" cy="3759200"/>
          </a:xfrm>
          <a:noFill/>
          <a:ln/>
        </p:spPr>
        <p:txBody>
          <a:bodyPr lIns="87231" tIns="43616" rIns="87231" bIns="43616"/>
          <a:lstStyle/>
          <a:p>
            <a:pPr eaLnBrk="1" hangingPunct="1"/>
            <a:endParaRPr lang="el-G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a:ln/>
        </p:spPr>
        <p:txBody>
          <a:bodyPr/>
          <a:lstStyle/>
          <a:p>
            <a:pPr eaLnBrk="1" hangingPunct="1"/>
            <a:endParaRPr lang="el-G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a:ln/>
        </p:spPr>
        <p:txBody>
          <a:bodyPr/>
          <a:lstStyle/>
          <a:p>
            <a:pPr eaLnBrk="1" hangingPunct="1"/>
            <a:endParaRPr lang="el-G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a:ln/>
        </p:spPr>
        <p:txBody>
          <a:bodyPr/>
          <a:lstStyle/>
          <a:p>
            <a:pPr eaLnBrk="1" hangingPunct="1"/>
            <a:endParaRPr lang="el-G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noFill/>
          <a:ln/>
        </p:spPr>
        <p:txBody>
          <a:bodyPr/>
          <a:lstStyle/>
          <a:p>
            <a:pPr eaLnBrk="1" hangingPunct="1"/>
            <a:endParaRPr lang="el-G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922338" y="747713"/>
            <a:ext cx="4989512" cy="3741737"/>
          </a:xfrm>
          <a:ln/>
        </p:spPr>
      </p:sp>
      <p:sp>
        <p:nvSpPr>
          <p:cNvPr id="51203" name="Rectangle 3"/>
          <p:cNvSpPr>
            <a:spLocks noGrp="1" noChangeArrowheads="1"/>
          </p:cNvSpPr>
          <p:nvPr>
            <p:ph type="body" idx="1"/>
          </p:nvPr>
        </p:nvSpPr>
        <p:spPr>
          <a:xfrm>
            <a:off x="682625" y="4738688"/>
            <a:ext cx="5468938" cy="4492625"/>
          </a:xfrm>
          <a:noFill/>
          <a:ln/>
        </p:spPr>
        <p:txBody>
          <a:bodyPr/>
          <a:lstStyle/>
          <a:p>
            <a:pPr eaLnBrk="1" hangingPunct="1"/>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Rectangle 68"/>
          <p:cNvSpPr>
            <a:spLocks noChangeArrowheads="1"/>
          </p:cNvSpPr>
          <p:nvPr userDrawn="1"/>
        </p:nvSpPr>
        <p:spPr bwMode="auto">
          <a:xfrm>
            <a:off x="0" y="0"/>
            <a:ext cx="9144000" cy="0"/>
          </a:xfrm>
          <a:prstGeom prst="rect">
            <a:avLst/>
          </a:prstGeom>
          <a:noFill/>
          <a:ln w="9525">
            <a:noFill/>
            <a:miter lim="800000"/>
            <a:headEnd/>
            <a:tailEnd/>
          </a:ln>
          <a:effectLst/>
        </p:spPr>
        <p:txBody>
          <a:bodyPr wrap="none" anchor="ctr">
            <a:spAutoFit/>
          </a:bodyPr>
          <a:lstStyle/>
          <a:p>
            <a:pPr>
              <a:defRPr/>
            </a:pPr>
            <a:endParaRPr lang="en-US" dirty="0"/>
          </a:p>
        </p:txBody>
      </p:sp>
      <p:sp>
        <p:nvSpPr>
          <p:cNvPr id="3" name="Rectangle 69"/>
          <p:cNvSpPr>
            <a:spLocks noChangeArrowheads="1"/>
          </p:cNvSpPr>
          <p:nvPr userDrawn="1"/>
        </p:nvSpPr>
        <p:spPr bwMode="auto">
          <a:xfrm>
            <a:off x="71438" y="276225"/>
            <a:ext cx="222250" cy="260350"/>
          </a:xfrm>
          <a:prstGeom prst="rect">
            <a:avLst/>
          </a:prstGeom>
          <a:noFill/>
          <a:ln w="9525">
            <a:noFill/>
            <a:miter lim="800000"/>
            <a:headEnd/>
            <a:tailEnd/>
          </a:ln>
          <a:effectLst/>
        </p:spPr>
        <p:txBody>
          <a:bodyPr wrap="none" anchor="ctr">
            <a:spAutoFit/>
          </a:bodyPr>
          <a:lstStyle/>
          <a:p>
            <a:pPr>
              <a:defRPr/>
            </a:pPr>
            <a:r>
              <a:rPr lang="en-US" sz="1100" dirty="0">
                <a:latin typeface="Arial" charset="0"/>
                <a:ea typeface="Times New Roman" pitchFamily="18" charset="0"/>
                <a:cs typeface="Arial" charset="0"/>
              </a:rPr>
              <a:t> </a:t>
            </a:r>
            <a:endParaRPr lang="en-US" dirty="0">
              <a:ea typeface="Times New Roman" pitchFamily="18" charset="0"/>
              <a:cs typeface="Arial" charset="0"/>
            </a:endParaRPr>
          </a:p>
        </p:txBody>
      </p:sp>
      <p:sp>
        <p:nvSpPr>
          <p:cNvPr id="4" name="Rectangle 70"/>
          <p:cNvSpPr>
            <a:spLocks noChangeArrowheads="1"/>
          </p:cNvSpPr>
          <p:nvPr userDrawn="1"/>
        </p:nvSpPr>
        <p:spPr bwMode="auto">
          <a:xfrm>
            <a:off x="71438" y="774700"/>
            <a:ext cx="9144000" cy="0"/>
          </a:xfrm>
          <a:prstGeom prst="rect">
            <a:avLst/>
          </a:prstGeom>
          <a:noFill/>
          <a:ln w="9525">
            <a:noFill/>
            <a:miter lim="800000"/>
            <a:headEnd/>
            <a:tailEnd/>
          </a:ln>
          <a:effectLst/>
        </p:spPr>
        <p:txBody>
          <a:bodyPr wrap="none" anchor="ctr">
            <a:spAutoFit/>
          </a:bodyPr>
          <a:lstStyle/>
          <a:p>
            <a:pPr>
              <a:defRPr/>
            </a:pPr>
            <a:endParaRPr lang="en-US" dirty="0"/>
          </a:p>
        </p:txBody>
      </p:sp>
      <p:sp>
        <p:nvSpPr>
          <p:cNvPr id="5" name="Rectangle 71"/>
          <p:cNvSpPr>
            <a:spLocks noChangeArrowheads="1"/>
          </p:cNvSpPr>
          <p:nvPr userDrawn="1"/>
        </p:nvSpPr>
        <p:spPr bwMode="auto">
          <a:xfrm>
            <a:off x="71438" y="1098550"/>
            <a:ext cx="298450" cy="274638"/>
          </a:xfrm>
          <a:prstGeom prst="rect">
            <a:avLst/>
          </a:prstGeom>
          <a:noFill/>
          <a:ln w="9525">
            <a:noFill/>
            <a:miter lim="800000"/>
            <a:headEnd/>
            <a:tailEnd/>
          </a:ln>
          <a:effectLst/>
        </p:spPr>
        <p:txBody>
          <a:bodyPr wrap="none" anchor="ctr">
            <a:spAutoFit/>
          </a:bodyPr>
          <a:lstStyle/>
          <a:p>
            <a:pPr>
              <a:defRPr/>
            </a:pPr>
            <a:r>
              <a:rPr lang="en-US" sz="1200" dirty="0">
                <a:cs typeface="Times New Roman" pitchFamily="18" charset="0"/>
              </a:rPr>
              <a:t>   </a:t>
            </a:r>
            <a:endParaRPr lang="en-US" dirty="0"/>
          </a:p>
        </p:txBody>
      </p:sp>
      <p:sp>
        <p:nvSpPr>
          <p:cNvPr id="6" name="Rectangle 72"/>
          <p:cNvSpPr>
            <a:spLocks noChangeArrowheads="1"/>
          </p:cNvSpPr>
          <p:nvPr userDrawn="1"/>
        </p:nvSpPr>
        <p:spPr bwMode="auto">
          <a:xfrm>
            <a:off x="71438" y="1763713"/>
            <a:ext cx="298450" cy="274637"/>
          </a:xfrm>
          <a:prstGeom prst="rect">
            <a:avLst/>
          </a:prstGeom>
          <a:noFill/>
          <a:ln w="9525">
            <a:noFill/>
            <a:miter lim="800000"/>
            <a:headEnd/>
            <a:tailEnd/>
          </a:ln>
          <a:effectLst/>
        </p:spPr>
        <p:txBody>
          <a:bodyPr wrap="none" anchor="ctr">
            <a:spAutoFit/>
          </a:bodyPr>
          <a:lstStyle/>
          <a:p>
            <a:pPr>
              <a:defRPr/>
            </a:pPr>
            <a:r>
              <a:rPr lang="en-US" sz="1200" dirty="0">
                <a:cs typeface="Times New Roman" pitchFamily="18" charset="0"/>
              </a:rPr>
              <a:t>   </a:t>
            </a:r>
            <a:endParaRPr lang="en-US" dirty="0"/>
          </a:p>
        </p:txBody>
      </p:sp>
      <p:sp>
        <p:nvSpPr>
          <p:cNvPr id="7" name="Rectangle 73"/>
          <p:cNvSpPr>
            <a:spLocks noChangeArrowheads="1"/>
          </p:cNvSpPr>
          <p:nvPr userDrawn="1"/>
        </p:nvSpPr>
        <p:spPr bwMode="auto">
          <a:xfrm>
            <a:off x="71438" y="2428875"/>
            <a:ext cx="222250" cy="274638"/>
          </a:xfrm>
          <a:prstGeom prst="rect">
            <a:avLst/>
          </a:prstGeom>
          <a:noFill/>
          <a:ln w="9525">
            <a:noFill/>
            <a:miter lim="800000"/>
            <a:headEnd/>
            <a:tailEnd/>
          </a:ln>
          <a:effectLst/>
        </p:spPr>
        <p:txBody>
          <a:bodyPr wrap="none" anchor="ctr">
            <a:spAutoFit/>
          </a:bodyPr>
          <a:lstStyle/>
          <a:p>
            <a:pPr>
              <a:defRPr/>
            </a:pPr>
            <a:r>
              <a:rPr lang="en-US" sz="1200" dirty="0">
                <a:cs typeface="Times New Roman" pitchFamily="18" charset="0"/>
              </a:rPr>
              <a:t> </a:t>
            </a:r>
            <a:endParaRPr lang="en-US" dirty="0"/>
          </a:p>
        </p:txBody>
      </p:sp>
      <p:sp>
        <p:nvSpPr>
          <p:cNvPr id="8" name="Rectangle 74"/>
          <p:cNvSpPr>
            <a:spLocks noChangeArrowheads="1"/>
          </p:cNvSpPr>
          <p:nvPr userDrawn="1"/>
        </p:nvSpPr>
        <p:spPr bwMode="auto">
          <a:xfrm>
            <a:off x="71438" y="3198813"/>
            <a:ext cx="298450" cy="274637"/>
          </a:xfrm>
          <a:prstGeom prst="rect">
            <a:avLst/>
          </a:prstGeom>
          <a:noFill/>
          <a:ln w="9525">
            <a:noFill/>
            <a:miter lim="800000"/>
            <a:headEnd/>
            <a:tailEnd/>
          </a:ln>
          <a:effectLst/>
        </p:spPr>
        <p:txBody>
          <a:bodyPr wrap="none" anchor="ctr">
            <a:spAutoFit/>
          </a:bodyPr>
          <a:lstStyle/>
          <a:p>
            <a:pPr>
              <a:defRPr/>
            </a:pPr>
            <a:r>
              <a:rPr lang="en-US" sz="1200" dirty="0">
                <a:cs typeface="Times New Roman" pitchFamily="18" charset="0"/>
              </a:rPr>
              <a:t>   </a:t>
            </a:r>
            <a:endParaRPr lang="en-US" dirty="0"/>
          </a:p>
        </p:txBody>
      </p:sp>
      <p:sp>
        <p:nvSpPr>
          <p:cNvPr id="9" name="Rectangle 75"/>
          <p:cNvSpPr>
            <a:spLocks noChangeArrowheads="1"/>
          </p:cNvSpPr>
          <p:nvPr userDrawn="1"/>
        </p:nvSpPr>
        <p:spPr bwMode="auto">
          <a:xfrm>
            <a:off x="71438" y="3844925"/>
            <a:ext cx="298450" cy="274638"/>
          </a:xfrm>
          <a:prstGeom prst="rect">
            <a:avLst/>
          </a:prstGeom>
          <a:noFill/>
          <a:ln w="9525">
            <a:noFill/>
            <a:miter lim="800000"/>
            <a:headEnd/>
            <a:tailEnd/>
          </a:ln>
          <a:effectLst/>
        </p:spPr>
        <p:txBody>
          <a:bodyPr wrap="none" anchor="ctr">
            <a:spAutoFit/>
          </a:bodyPr>
          <a:lstStyle/>
          <a:p>
            <a:pPr>
              <a:defRPr/>
            </a:pPr>
            <a:r>
              <a:rPr lang="en-US" sz="1200" dirty="0">
                <a:cs typeface="Times New Roman" pitchFamily="18" charset="0"/>
              </a:rPr>
              <a:t>   </a:t>
            </a:r>
            <a:endParaRPr lang="en-US" dirty="0"/>
          </a:p>
        </p:txBody>
      </p:sp>
      <p:sp>
        <p:nvSpPr>
          <p:cNvPr id="10" name="Rectangle 76"/>
          <p:cNvSpPr>
            <a:spLocks noChangeArrowheads="1"/>
          </p:cNvSpPr>
          <p:nvPr userDrawn="1"/>
        </p:nvSpPr>
        <p:spPr bwMode="auto">
          <a:xfrm>
            <a:off x="71438" y="4395788"/>
            <a:ext cx="336550" cy="274637"/>
          </a:xfrm>
          <a:prstGeom prst="rect">
            <a:avLst/>
          </a:prstGeom>
          <a:noFill/>
          <a:ln w="9525">
            <a:noFill/>
            <a:miter lim="800000"/>
            <a:headEnd/>
            <a:tailEnd/>
          </a:ln>
          <a:effectLst/>
        </p:spPr>
        <p:txBody>
          <a:bodyPr wrap="none" anchor="ctr">
            <a:spAutoFit/>
          </a:bodyPr>
          <a:lstStyle/>
          <a:p>
            <a:pPr>
              <a:defRPr/>
            </a:pPr>
            <a:r>
              <a:rPr lang="en-US" sz="1200" dirty="0">
                <a:cs typeface="Times New Roman" pitchFamily="18" charset="0"/>
              </a:rPr>
              <a:t>    </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0"/>
          <p:cNvSpPr>
            <a:spLocks noGrp="1" noChangeArrowheads="1"/>
          </p:cNvSpPr>
          <p:nvPr>
            <p:ph type="ftr" sz="quarter" idx="10"/>
          </p:nvPr>
        </p:nvSpPr>
        <p:spPr>
          <a:ln/>
        </p:spPr>
        <p:txBody>
          <a:bodyPr/>
          <a:lstStyle>
            <a:lvl1pPr>
              <a:defRPr/>
            </a:lvl1pPr>
          </a:lstStyle>
          <a:p>
            <a:pPr>
              <a:defRPr/>
            </a:pPr>
            <a:r>
              <a:rPr lang="en-US"/>
              <a:t>7th Joint Statement Implementation Meeting,Budapest,  September15-16, 2016</a:t>
            </a:r>
            <a:endParaRPr lang="en-US" dirty="0"/>
          </a:p>
        </p:txBody>
      </p:sp>
      <p:sp>
        <p:nvSpPr>
          <p:cNvPr id="5" name="Rectangle 21"/>
          <p:cNvSpPr>
            <a:spLocks noGrp="1" noChangeArrowheads="1"/>
          </p:cNvSpPr>
          <p:nvPr>
            <p:ph type="sldNum" sz="quarter" idx="11"/>
          </p:nvPr>
        </p:nvSpPr>
        <p:spPr>
          <a:ln/>
        </p:spPr>
        <p:txBody>
          <a:bodyPr/>
          <a:lstStyle>
            <a:lvl1pPr>
              <a:defRPr/>
            </a:lvl1pPr>
          </a:lstStyle>
          <a:p>
            <a:pPr>
              <a:defRPr/>
            </a:pPr>
            <a:fld id="{B170A15C-7A72-406D-8D50-CD7F5749771C}"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0538" y="600075"/>
            <a:ext cx="2157412" cy="58388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63538" y="600075"/>
            <a:ext cx="6324600" cy="58388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0"/>
          <p:cNvSpPr>
            <a:spLocks noGrp="1" noChangeArrowheads="1"/>
          </p:cNvSpPr>
          <p:nvPr>
            <p:ph type="ftr" sz="quarter" idx="10"/>
          </p:nvPr>
        </p:nvSpPr>
        <p:spPr>
          <a:ln/>
        </p:spPr>
        <p:txBody>
          <a:bodyPr/>
          <a:lstStyle>
            <a:lvl1pPr>
              <a:defRPr/>
            </a:lvl1pPr>
          </a:lstStyle>
          <a:p>
            <a:pPr>
              <a:defRPr/>
            </a:pPr>
            <a:r>
              <a:rPr lang="en-US"/>
              <a:t>7th Joint Statement Implementation Meeting,Budapest,  September15-16, 2016</a:t>
            </a:r>
            <a:endParaRPr lang="en-US" dirty="0"/>
          </a:p>
        </p:txBody>
      </p:sp>
      <p:sp>
        <p:nvSpPr>
          <p:cNvPr id="5" name="Rectangle 21"/>
          <p:cNvSpPr>
            <a:spLocks noGrp="1" noChangeArrowheads="1"/>
          </p:cNvSpPr>
          <p:nvPr>
            <p:ph type="sldNum" sz="quarter" idx="11"/>
          </p:nvPr>
        </p:nvSpPr>
        <p:spPr>
          <a:ln/>
        </p:spPr>
        <p:txBody>
          <a:bodyPr/>
          <a:lstStyle>
            <a:lvl1pPr>
              <a:defRPr/>
            </a:lvl1pPr>
          </a:lstStyle>
          <a:p>
            <a:pPr>
              <a:defRPr/>
            </a:pPr>
            <a:fld id="{1ECBAAC2-474E-4ACB-886C-9167E6E3D999}"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63538" y="600075"/>
            <a:ext cx="6983412" cy="908050"/>
          </a:xfrm>
        </p:spPr>
        <p:txBody>
          <a:bodyPr/>
          <a:lstStyle/>
          <a:p>
            <a:r>
              <a:rPr lang="en-US"/>
              <a:t>Click to edit Master title style</a:t>
            </a:r>
          </a:p>
        </p:txBody>
      </p:sp>
      <p:sp>
        <p:nvSpPr>
          <p:cNvPr id="3" name="Text Placeholder 2"/>
          <p:cNvSpPr>
            <a:spLocks noGrp="1"/>
          </p:cNvSpPr>
          <p:nvPr>
            <p:ph type="body" sz="half" idx="1"/>
          </p:nvPr>
        </p:nvSpPr>
        <p:spPr>
          <a:xfrm>
            <a:off x="371475" y="1701800"/>
            <a:ext cx="4237038" cy="47371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60913" y="1701800"/>
            <a:ext cx="4237037" cy="47371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0"/>
          <p:cNvSpPr>
            <a:spLocks noGrp="1" noChangeArrowheads="1"/>
          </p:cNvSpPr>
          <p:nvPr>
            <p:ph type="ftr" sz="quarter" idx="10"/>
          </p:nvPr>
        </p:nvSpPr>
        <p:spPr>
          <a:ln/>
        </p:spPr>
        <p:txBody>
          <a:bodyPr/>
          <a:lstStyle>
            <a:lvl1pPr>
              <a:defRPr/>
            </a:lvl1pPr>
          </a:lstStyle>
          <a:p>
            <a:pPr>
              <a:defRPr/>
            </a:pPr>
            <a:r>
              <a:rPr lang="en-US"/>
              <a:t>7th Joint Statement Implementation Meeting,Budapest,  September15-16, 2016</a:t>
            </a:r>
            <a:endParaRPr lang="en-US" dirty="0"/>
          </a:p>
        </p:txBody>
      </p:sp>
      <p:sp>
        <p:nvSpPr>
          <p:cNvPr id="6" name="Rectangle 21"/>
          <p:cNvSpPr>
            <a:spLocks noGrp="1" noChangeArrowheads="1"/>
          </p:cNvSpPr>
          <p:nvPr>
            <p:ph type="sldNum" sz="quarter" idx="11"/>
          </p:nvPr>
        </p:nvSpPr>
        <p:spPr>
          <a:ln/>
        </p:spPr>
        <p:txBody>
          <a:bodyPr/>
          <a:lstStyle>
            <a:lvl1pPr>
              <a:defRPr/>
            </a:lvl1pPr>
          </a:lstStyle>
          <a:p>
            <a:pPr>
              <a:defRPr/>
            </a:pPr>
            <a:fld id="{4209D0E5-ECC6-4504-8078-F9382B605627}"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0"/>
          <p:cNvSpPr>
            <a:spLocks noGrp="1" noChangeArrowheads="1"/>
          </p:cNvSpPr>
          <p:nvPr>
            <p:ph type="ftr" sz="quarter" idx="10"/>
          </p:nvPr>
        </p:nvSpPr>
        <p:spPr>
          <a:ln/>
        </p:spPr>
        <p:txBody>
          <a:bodyPr/>
          <a:lstStyle>
            <a:lvl1pPr>
              <a:defRPr/>
            </a:lvl1pPr>
          </a:lstStyle>
          <a:p>
            <a:pPr>
              <a:defRPr/>
            </a:pPr>
            <a:r>
              <a:rPr lang="en-US"/>
              <a:t>7th Joint Statement Implementation Meeting,Budapest,  September15-16, 2016</a:t>
            </a:r>
            <a:endParaRPr lang="en-US" dirty="0"/>
          </a:p>
        </p:txBody>
      </p:sp>
      <p:sp>
        <p:nvSpPr>
          <p:cNvPr id="5" name="Rectangle 21"/>
          <p:cNvSpPr>
            <a:spLocks noGrp="1" noChangeArrowheads="1"/>
          </p:cNvSpPr>
          <p:nvPr>
            <p:ph type="sldNum" sz="quarter" idx="11"/>
          </p:nvPr>
        </p:nvSpPr>
        <p:spPr>
          <a:ln/>
        </p:spPr>
        <p:txBody>
          <a:bodyPr/>
          <a:lstStyle>
            <a:lvl1pPr>
              <a:defRPr/>
            </a:lvl1pPr>
          </a:lstStyle>
          <a:p>
            <a:pPr>
              <a:defRPr/>
            </a:pPr>
            <a:fld id="{5010D06D-7EFB-4059-A335-E5D05F057B33}"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20"/>
          <p:cNvSpPr>
            <a:spLocks noGrp="1" noChangeArrowheads="1"/>
          </p:cNvSpPr>
          <p:nvPr>
            <p:ph type="ftr" sz="quarter" idx="10"/>
          </p:nvPr>
        </p:nvSpPr>
        <p:spPr>
          <a:ln/>
        </p:spPr>
        <p:txBody>
          <a:bodyPr/>
          <a:lstStyle>
            <a:lvl1pPr>
              <a:defRPr/>
            </a:lvl1pPr>
          </a:lstStyle>
          <a:p>
            <a:pPr>
              <a:defRPr/>
            </a:pPr>
            <a:r>
              <a:rPr lang="en-US"/>
              <a:t>7th Joint Statement Implementation Meeting,Budapest,  September15-16, 2016</a:t>
            </a:r>
            <a:endParaRPr lang="en-US" dirty="0"/>
          </a:p>
        </p:txBody>
      </p:sp>
      <p:sp>
        <p:nvSpPr>
          <p:cNvPr id="5" name="Rectangle 21"/>
          <p:cNvSpPr>
            <a:spLocks noGrp="1" noChangeArrowheads="1"/>
          </p:cNvSpPr>
          <p:nvPr>
            <p:ph type="sldNum" sz="quarter" idx="11"/>
          </p:nvPr>
        </p:nvSpPr>
        <p:spPr>
          <a:ln/>
        </p:spPr>
        <p:txBody>
          <a:bodyPr/>
          <a:lstStyle>
            <a:lvl1pPr>
              <a:defRPr/>
            </a:lvl1pPr>
          </a:lstStyle>
          <a:p>
            <a:pPr>
              <a:defRPr/>
            </a:pPr>
            <a:fld id="{95CBCB9C-2F36-4251-AD89-F31BCB6FF23F}"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71475" y="1701800"/>
            <a:ext cx="4237038" cy="4737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60913" y="1701800"/>
            <a:ext cx="4237037" cy="4737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0"/>
          <p:cNvSpPr>
            <a:spLocks noGrp="1" noChangeArrowheads="1"/>
          </p:cNvSpPr>
          <p:nvPr>
            <p:ph type="ftr" sz="quarter" idx="10"/>
          </p:nvPr>
        </p:nvSpPr>
        <p:spPr>
          <a:ln/>
        </p:spPr>
        <p:txBody>
          <a:bodyPr/>
          <a:lstStyle>
            <a:lvl1pPr>
              <a:defRPr/>
            </a:lvl1pPr>
          </a:lstStyle>
          <a:p>
            <a:pPr>
              <a:defRPr/>
            </a:pPr>
            <a:r>
              <a:rPr lang="en-US"/>
              <a:t>7th Joint Statement Implementation Meeting,Budapest,  September15-16, 2016</a:t>
            </a:r>
            <a:endParaRPr lang="en-US" dirty="0"/>
          </a:p>
        </p:txBody>
      </p:sp>
      <p:sp>
        <p:nvSpPr>
          <p:cNvPr id="6" name="Rectangle 21"/>
          <p:cNvSpPr>
            <a:spLocks noGrp="1" noChangeArrowheads="1"/>
          </p:cNvSpPr>
          <p:nvPr>
            <p:ph type="sldNum" sz="quarter" idx="11"/>
          </p:nvPr>
        </p:nvSpPr>
        <p:spPr>
          <a:ln/>
        </p:spPr>
        <p:txBody>
          <a:bodyPr/>
          <a:lstStyle>
            <a:lvl1pPr>
              <a:defRPr/>
            </a:lvl1pPr>
          </a:lstStyle>
          <a:p>
            <a:pPr>
              <a:defRPr/>
            </a:pPr>
            <a:fld id="{AB79E713-66BE-4C75-B1E3-0366E7E510C4}"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20"/>
          <p:cNvSpPr>
            <a:spLocks noGrp="1" noChangeArrowheads="1"/>
          </p:cNvSpPr>
          <p:nvPr>
            <p:ph type="ftr" sz="quarter" idx="10"/>
          </p:nvPr>
        </p:nvSpPr>
        <p:spPr>
          <a:ln/>
        </p:spPr>
        <p:txBody>
          <a:bodyPr/>
          <a:lstStyle>
            <a:lvl1pPr>
              <a:defRPr/>
            </a:lvl1pPr>
          </a:lstStyle>
          <a:p>
            <a:pPr>
              <a:defRPr/>
            </a:pPr>
            <a:r>
              <a:rPr lang="en-US"/>
              <a:t>7th Joint Statement Implementation Meeting,Budapest,  September15-16, 2016</a:t>
            </a:r>
            <a:endParaRPr lang="en-US" dirty="0"/>
          </a:p>
        </p:txBody>
      </p:sp>
      <p:sp>
        <p:nvSpPr>
          <p:cNvPr id="8" name="Rectangle 21"/>
          <p:cNvSpPr>
            <a:spLocks noGrp="1" noChangeArrowheads="1"/>
          </p:cNvSpPr>
          <p:nvPr>
            <p:ph type="sldNum" sz="quarter" idx="11"/>
          </p:nvPr>
        </p:nvSpPr>
        <p:spPr>
          <a:ln/>
        </p:spPr>
        <p:txBody>
          <a:bodyPr/>
          <a:lstStyle>
            <a:lvl1pPr>
              <a:defRPr/>
            </a:lvl1pPr>
          </a:lstStyle>
          <a:p>
            <a:pPr>
              <a:defRPr/>
            </a:pPr>
            <a:fld id="{2593138E-CFB2-4368-B76F-7F9D4DA4BA83}"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20"/>
          <p:cNvSpPr>
            <a:spLocks noGrp="1" noChangeArrowheads="1"/>
          </p:cNvSpPr>
          <p:nvPr>
            <p:ph type="ftr" sz="quarter" idx="10"/>
          </p:nvPr>
        </p:nvSpPr>
        <p:spPr>
          <a:ln/>
        </p:spPr>
        <p:txBody>
          <a:bodyPr/>
          <a:lstStyle>
            <a:lvl1pPr>
              <a:defRPr/>
            </a:lvl1pPr>
          </a:lstStyle>
          <a:p>
            <a:pPr>
              <a:defRPr/>
            </a:pPr>
            <a:r>
              <a:rPr lang="en-US"/>
              <a:t>7th Joint Statement Implementation Meeting,Budapest,  September15-16, 2016</a:t>
            </a:r>
            <a:endParaRPr lang="en-US" dirty="0"/>
          </a:p>
        </p:txBody>
      </p:sp>
      <p:sp>
        <p:nvSpPr>
          <p:cNvPr id="4" name="Rectangle 21"/>
          <p:cNvSpPr>
            <a:spLocks noGrp="1" noChangeArrowheads="1"/>
          </p:cNvSpPr>
          <p:nvPr>
            <p:ph type="sldNum" sz="quarter" idx="11"/>
          </p:nvPr>
        </p:nvSpPr>
        <p:spPr>
          <a:ln/>
        </p:spPr>
        <p:txBody>
          <a:bodyPr/>
          <a:lstStyle>
            <a:lvl1pPr>
              <a:defRPr/>
            </a:lvl1pPr>
          </a:lstStyle>
          <a:p>
            <a:pPr>
              <a:defRPr/>
            </a:pPr>
            <a:fld id="{2D7EEECC-2B5A-422E-9AD5-CA600D192790}"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0"/>
          <p:cNvSpPr>
            <a:spLocks noGrp="1" noChangeArrowheads="1"/>
          </p:cNvSpPr>
          <p:nvPr>
            <p:ph type="ftr" sz="quarter" idx="10"/>
          </p:nvPr>
        </p:nvSpPr>
        <p:spPr>
          <a:ln/>
        </p:spPr>
        <p:txBody>
          <a:bodyPr/>
          <a:lstStyle>
            <a:lvl1pPr>
              <a:defRPr/>
            </a:lvl1pPr>
          </a:lstStyle>
          <a:p>
            <a:pPr>
              <a:defRPr/>
            </a:pPr>
            <a:r>
              <a:rPr lang="en-US"/>
              <a:t>7th Joint Statement Implementation Meeting,Budapest,  September15-16, 2016</a:t>
            </a:r>
            <a:endParaRPr lang="en-US" dirty="0"/>
          </a:p>
        </p:txBody>
      </p:sp>
      <p:sp>
        <p:nvSpPr>
          <p:cNvPr id="3" name="Rectangle 21"/>
          <p:cNvSpPr>
            <a:spLocks noGrp="1" noChangeArrowheads="1"/>
          </p:cNvSpPr>
          <p:nvPr>
            <p:ph type="sldNum" sz="quarter" idx="11"/>
          </p:nvPr>
        </p:nvSpPr>
        <p:spPr>
          <a:ln/>
        </p:spPr>
        <p:txBody>
          <a:bodyPr/>
          <a:lstStyle>
            <a:lvl1pPr>
              <a:defRPr/>
            </a:lvl1pPr>
          </a:lstStyle>
          <a:p>
            <a:pPr>
              <a:defRPr/>
            </a:pPr>
            <a:fld id="{839DD6DD-3AF6-40D6-BA54-A4B2822EEF6F}"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0"/>
          <p:cNvSpPr>
            <a:spLocks noGrp="1" noChangeArrowheads="1"/>
          </p:cNvSpPr>
          <p:nvPr>
            <p:ph type="ftr" sz="quarter" idx="10"/>
          </p:nvPr>
        </p:nvSpPr>
        <p:spPr>
          <a:ln/>
        </p:spPr>
        <p:txBody>
          <a:bodyPr/>
          <a:lstStyle>
            <a:lvl1pPr>
              <a:defRPr/>
            </a:lvl1pPr>
          </a:lstStyle>
          <a:p>
            <a:pPr>
              <a:defRPr/>
            </a:pPr>
            <a:r>
              <a:rPr lang="en-US"/>
              <a:t>7th Joint Statement Implementation Meeting,Budapest,  September15-16, 2016</a:t>
            </a:r>
            <a:endParaRPr lang="en-US" dirty="0"/>
          </a:p>
        </p:txBody>
      </p:sp>
      <p:sp>
        <p:nvSpPr>
          <p:cNvPr id="6" name="Rectangle 21"/>
          <p:cNvSpPr>
            <a:spLocks noGrp="1" noChangeArrowheads="1"/>
          </p:cNvSpPr>
          <p:nvPr>
            <p:ph type="sldNum" sz="quarter" idx="11"/>
          </p:nvPr>
        </p:nvSpPr>
        <p:spPr>
          <a:ln/>
        </p:spPr>
        <p:txBody>
          <a:bodyPr/>
          <a:lstStyle>
            <a:lvl1pPr>
              <a:defRPr/>
            </a:lvl1pPr>
          </a:lstStyle>
          <a:p>
            <a:pPr>
              <a:defRPr/>
            </a:pPr>
            <a:fld id="{D8E07480-47BC-46A7-98EA-9AA6A611531B}"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0"/>
          <p:cNvSpPr>
            <a:spLocks noGrp="1" noChangeArrowheads="1"/>
          </p:cNvSpPr>
          <p:nvPr>
            <p:ph type="ftr" sz="quarter" idx="10"/>
          </p:nvPr>
        </p:nvSpPr>
        <p:spPr>
          <a:ln/>
        </p:spPr>
        <p:txBody>
          <a:bodyPr/>
          <a:lstStyle>
            <a:lvl1pPr>
              <a:defRPr/>
            </a:lvl1pPr>
          </a:lstStyle>
          <a:p>
            <a:pPr>
              <a:defRPr/>
            </a:pPr>
            <a:r>
              <a:rPr lang="en-US"/>
              <a:t>7th Joint Statement Implementation Meeting,Budapest,  September15-16, 2016</a:t>
            </a:r>
            <a:endParaRPr lang="en-US" dirty="0"/>
          </a:p>
        </p:txBody>
      </p:sp>
      <p:sp>
        <p:nvSpPr>
          <p:cNvPr id="6" name="Rectangle 21"/>
          <p:cNvSpPr>
            <a:spLocks noGrp="1" noChangeArrowheads="1"/>
          </p:cNvSpPr>
          <p:nvPr>
            <p:ph type="sldNum" sz="quarter" idx="11"/>
          </p:nvPr>
        </p:nvSpPr>
        <p:spPr>
          <a:ln/>
        </p:spPr>
        <p:txBody>
          <a:bodyPr/>
          <a:lstStyle>
            <a:lvl1pPr>
              <a:defRPr/>
            </a:lvl1pPr>
          </a:lstStyle>
          <a:p>
            <a:pPr>
              <a:defRPr/>
            </a:pPr>
            <a:fld id="{F00894FD-423A-412C-BF77-D93C732C6278}"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17"/>
          <p:cNvSpPr>
            <a:spLocks noGrp="1" noChangeArrowheads="1"/>
          </p:cNvSpPr>
          <p:nvPr>
            <p:ph type="title"/>
          </p:nvPr>
        </p:nvSpPr>
        <p:spPr bwMode="auto">
          <a:xfrm>
            <a:off x="363538" y="600075"/>
            <a:ext cx="6983412" cy="9080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a:t>
            </a:r>
            <a:br>
              <a:rPr lang="en-US"/>
            </a:br>
            <a:r>
              <a:rPr lang="en-US"/>
              <a:t>Master title style</a:t>
            </a:r>
          </a:p>
        </p:txBody>
      </p:sp>
      <p:sp>
        <p:nvSpPr>
          <p:cNvPr id="2051" name="Rectangle 18"/>
          <p:cNvSpPr>
            <a:spLocks noGrp="1" noChangeArrowheads="1"/>
          </p:cNvSpPr>
          <p:nvPr>
            <p:ph type="body" idx="1"/>
          </p:nvPr>
        </p:nvSpPr>
        <p:spPr bwMode="auto">
          <a:xfrm>
            <a:off x="371475" y="1701800"/>
            <a:ext cx="8626475" cy="4737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788" name="Rectangle 20"/>
          <p:cNvSpPr>
            <a:spLocks noGrp="1" noChangeArrowheads="1"/>
          </p:cNvSpPr>
          <p:nvPr>
            <p:ph type="ftr" sz="quarter" idx="3"/>
          </p:nvPr>
        </p:nvSpPr>
        <p:spPr bwMode="auto">
          <a:xfrm>
            <a:off x="373063" y="6567488"/>
            <a:ext cx="7285037" cy="2349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lvl1pPr>
          </a:lstStyle>
          <a:p>
            <a:pPr>
              <a:defRPr/>
            </a:pPr>
            <a:r>
              <a:rPr lang="en-US"/>
              <a:t>7th Joint Statement Implementation Meeting,Budapest,  September15-16, 2016</a:t>
            </a:r>
            <a:endParaRPr lang="en-US" dirty="0"/>
          </a:p>
        </p:txBody>
      </p:sp>
      <p:sp>
        <p:nvSpPr>
          <p:cNvPr id="32789" name="Rectangle 21"/>
          <p:cNvSpPr>
            <a:spLocks noGrp="1" noChangeArrowheads="1"/>
          </p:cNvSpPr>
          <p:nvPr>
            <p:ph type="sldNum" sz="quarter" idx="4"/>
          </p:nvPr>
        </p:nvSpPr>
        <p:spPr bwMode="auto">
          <a:xfrm>
            <a:off x="8347075" y="6543675"/>
            <a:ext cx="677863" cy="2587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pPr>
              <a:defRPr/>
            </a:pPr>
            <a:fld id="{367FA9A0-425D-4F02-BBEB-2D72C2C1DE51}" type="slidenum">
              <a:rPr lang="en-US"/>
              <a:pPr>
                <a:defRPr/>
              </a:pPr>
              <a:t>‹#›</a:t>
            </a:fld>
            <a:endParaRPr lang="en-US" dirty="0"/>
          </a:p>
        </p:txBody>
      </p:sp>
      <p:pic>
        <p:nvPicPr>
          <p:cNvPr id="2054" name="Picture 40"/>
          <p:cNvPicPr>
            <a:picLocks noChangeAspect="1" noChangeArrowheads="1"/>
          </p:cNvPicPr>
          <p:nvPr/>
        </p:nvPicPr>
        <p:blipFill>
          <a:blip r:embed="rId14" cstate="print"/>
          <a:srcRect/>
          <a:stretch>
            <a:fillRect/>
          </a:stretch>
        </p:blipFill>
        <p:spPr bwMode="auto">
          <a:xfrm>
            <a:off x="5948363" y="88900"/>
            <a:ext cx="3081337" cy="7588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06"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 id="2147483705" r:id="rId12"/>
  </p:sldLayoutIdLst>
  <p:hf hdr="0" dt="0"/>
  <p:txStyles>
    <p:titleStyle>
      <a:lvl1pPr algn="l" rtl="0" eaLnBrk="0" fontAlgn="base" hangingPunct="0">
        <a:spcBef>
          <a:spcPct val="0"/>
        </a:spcBef>
        <a:spcAft>
          <a:spcPct val="0"/>
        </a:spcAft>
        <a:defRPr sz="3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Tahoma" pitchFamily="34" charset="0"/>
        </a:defRPr>
      </a:lvl2pPr>
      <a:lvl3pPr algn="l" rtl="0" eaLnBrk="0" fontAlgn="base" hangingPunct="0">
        <a:spcBef>
          <a:spcPct val="0"/>
        </a:spcBef>
        <a:spcAft>
          <a:spcPct val="0"/>
        </a:spcAft>
        <a:defRPr sz="3200">
          <a:solidFill>
            <a:schemeClr val="tx2"/>
          </a:solidFill>
          <a:latin typeface="Tahoma" pitchFamily="34" charset="0"/>
        </a:defRPr>
      </a:lvl3pPr>
      <a:lvl4pPr algn="l" rtl="0" eaLnBrk="0" fontAlgn="base" hangingPunct="0">
        <a:spcBef>
          <a:spcPct val="0"/>
        </a:spcBef>
        <a:spcAft>
          <a:spcPct val="0"/>
        </a:spcAft>
        <a:defRPr sz="3200">
          <a:solidFill>
            <a:schemeClr val="tx2"/>
          </a:solidFill>
          <a:latin typeface="Tahoma" pitchFamily="34" charset="0"/>
        </a:defRPr>
      </a:lvl4pPr>
      <a:lvl5pPr algn="l" rtl="0" eaLnBrk="0" fontAlgn="base" hangingPunct="0">
        <a:spcBef>
          <a:spcPct val="0"/>
        </a:spcBef>
        <a:spcAft>
          <a:spcPct val="0"/>
        </a:spcAft>
        <a:defRPr sz="3200">
          <a:solidFill>
            <a:schemeClr val="tx2"/>
          </a:solidFill>
          <a:latin typeface="Tahoma" pitchFamily="34" charset="0"/>
        </a:defRPr>
      </a:lvl5pPr>
      <a:lvl6pPr marL="457200" algn="l" rtl="0" fontAlgn="base">
        <a:spcBef>
          <a:spcPct val="0"/>
        </a:spcBef>
        <a:spcAft>
          <a:spcPct val="0"/>
        </a:spcAft>
        <a:defRPr sz="3200">
          <a:solidFill>
            <a:schemeClr val="tx2"/>
          </a:solidFill>
          <a:latin typeface="Tahoma" pitchFamily="34" charset="0"/>
        </a:defRPr>
      </a:lvl6pPr>
      <a:lvl7pPr marL="914400" algn="l" rtl="0" fontAlgn="base">
        <a:spcBef>
          <a:spcPct val="0"/>
        </a:spcBef>
        <a:spcAft>
          <a:spcPct val="0"/>
        </a:spcAft>
        <a:defRPr sz="3200">
          <a:solidFill>
            <a:schemeClr val="tx2"/>
          </a:solidFill>
          <a:latin typeface="Tahoma" pitchFamily="34" charset="0"/>
        </a:defRPr>
      </a:lvl7pPr>
      <a:lvl8pPr marL="1371600" algn="l" rtl="0" fontAlgn="base">
        <a:spcBef>
          <a:spcPct val="0"/>
        </a:spcBef>
        <a:spcAft>
          <a:spcPct val="0"/>
        </a:spcAft>
        <a:defRPr sz="3200">
          <a:solidFill>
            <a:schemeClr val="tx2"/>
          </a:solidFill>
          <a:latin typeface="Tahoma" pitchFamily="34" charset="0"/>
        </a:defRPr>
      </a:lvl8pPr>
      <a:lvl9pPr marL="1828800" algn="l" rtl="0" fontAlgn="base">
        <a:spcBef>
          <a:spcPct val="0"/>
        </a:spcBef>
        <a:spcAft>
          <a:spcPct val="0"/>
        </a:spcAft>
        <a:defRPr sz="32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tx2"/>
        </a:buClr>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400">
          <a:solidFill>
            <a:schemeClr val="tx1"/>
          </a:solidFill>
          <a:latin typeface="+mn-lt"/>
        </a:defRPr>
      </a:lvl2pPr>
      <a:lvl3pPr marL="1143000" indent="-228600" algn="l" rtl="0" eaLnBrk="0" fontAlgn="base" hangingPunct="0">
        <a:spcBef>
          <a:spcPct val="20000"/>
        </a:spcBef>
        <a:spcAft>
          <a:spcPct val="0"/>
        </a:spcAft>
        <a:buClr>
          <a:schemeClr val="tx2"/>
        </a:buClr>
        <a:buChar char="•"/>
        <a:defRPr sz="2000">
          <a:solidFill>
            <a:schemeClr val="tx1"/>
          </a:solidFill>
          <a:latin typeface="+mn-lt"/>
        </a:defRPr>
      </a:lvl3pPr>
      <a:lvl4pPr marL="1600200" indent="-228600" algn="l" rtl="0" eaLnBrk="0" fontAlgn="base" hangingPunct="0">
        <a:spcBef>
          <a:spcPct val="20000"/>
        </a:spcBef>
        <a:spcAft>
          <a:spcPct val="0"/>
        </a:spcAft>
        <a:buClr>
          <a:schemeClr va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tx2"/>
        </a:buClr>
        <a:buChar char="»"/>
        <a:defRPr sz="2000">
          <a:solidFill>
            <a:schemeClr val="tx1"/>
          </a:solidFill>
          <a:latin typeface="+mn-lt"/>
        </a:defRPr>
      </a:lvl5pPr>
      <a:lvl6pPr marL="2514600" indent="-228600" algn="l" rtl="0" fontAlgn="base">
        <a:spcBef>
          <a:spcPct val="20000"/>
        </a:spcBef>
        <a:spcAft>
          <a:spcPct val="0"/>
        </a:spcAft>
        <a:buClr>
          <a:schemeClr val="tx2"/>
        </a:buClr>
        <a:buChar char="»"/>
        <a:defRPr sz="2000">
          <a:solidFill>
            <a:schemeClr val="tx1"/>
          </a:solidFill>
          <a:latin typeface="+mn-lt"/>
        </a:defRPr>
      </a:lvl6pPr>
      <a:lvl7pPr marL="2971800" indent="-228600" algn="l" rtl="0" fontAlgn="base">
        <a:spcBef>
          <a:spcPct val="20000"/>
        </a:spcBef>
        <a:spcAft>
          <a:spcPct val="0"/>
        </a:spcAft>
        <a:buClr>
          <a:schemeClr val="tx2"/>
        </a:buClr>
        <a:buChar char="»"/>
        <a:defRPr sz="2000">
          <a:solidFill>
            <a:schemeClr val="tx1"/>
          </a:solidFill>
          <a:latin typeface="+mn-lt"/>
        </a:defRPr>
      </a:lvl7pPr>
      <a:lvl8pPr marL="3429000" indent="-228600" algn="l" rtl="0" fontAlgn="base">
        <a:spcBef>
          <a:spcPct val="20000"/>
        </a:spcBef>
        <a:spcAft>
          <a:spcPct val="0"/>
        </a:spcAft>
        <a:buClr>
          <a:schemeClr val="tx2"/>
        </a:buClr>
        <a:buChar char="»"/>
        <a:defRPr sz="2000">
          <a:solidFill>
            <a:schemeClr val="tx1"/>
          </a:solidFill>
          <a:latin typeface="+mn-lt"/>
        </a:defRPr>
      </a:lvl8pPr>
      <a:lvl9pPr marL="3886200" indent="-228600" algn="l" rtl="0" fontAlgn="base">
        <a:spcBef>
          <a:spcPct val="20000"/>
        </a:spcBef>
        <a:spcAft>
          <a:spcPct val="0"/>
        </a:spcAft>
        <a:buClr>
          <a:schemeClr val="tx2"/>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5.jpe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4.png"/><Relationship Id="rId5" Type="http://schemas.openxmlformats.org/officeDocument/2006/relationships/oleObject" Target="../embeddings/oleObject1.bin"/><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ctrTitle" idx="4294967295"/>
          </p:nvPr>
        </p:nvSpPr>
        <p:spPr>
          <a:xfrm>
            <a:off x="419100" y="1219200"/>
            <a:ext cx="8458200" cy="1981200"/>
          </a:xfrm>
          <a:solidFill>
            <a:srgbClr val="FFFFFF"/>
          </a:solidFill>
        </p:spPr>
        <p:txBody>
          <a:bodyPr/>
          <a:lstStyle/>
          <a:p>
            <a:pPr algn="ctr" eaLnBrk="1" hangingPunct="1">
              <a:spcBef>
                <a:spcPct val="50000"/>
              </a:spcBef>
            </a:pPr>
            <a:r>
              <a:rPr lang="en-US" b="1" dirty="0">
                <a:solidFill>
                  <a:schemeClr val="tx1"/>
                </a:solidFill>
              </a:rPr>
              <a:t>Rehabilitation and Development of the Navigation and Transport on the Sava</a:t>
            </a:r>
            <a:br>
              <a:rPr lang="en-US" b="1" dirty="0">
                <a:solidFill>
                  <a:schemeClr val="tx1"/>
                </a:solidFill>
              </a:rPr>
            </a:br>
            <a:r>
              <a:rPr lang="en-US" b="1" dirty="0">
                <a:solidFill>
                  <a:schemeClr val="tx1"/>
                </a:solidFill>
              </a:rPr>
              <a:t>River Waterway</a:t>
            </a:r>
          </a:p>
        </p:txBody>
      </p:sp>
      <p:sp>
        <p:nvSpPr>
          <p:cNvPr id="1028" name="Rectangle 3"/>
          <p:cNvSpPr>
            <a:spLocks noGrp="1" noChangeArrowheads="1"/>
          </p:cNvSpPr>
          <p:nvPr>
            <p:ph type="subTitle" idx="4294967295"/>
          </p:nvPr>
        </p:nvSpPr>
        <p:spPr>
          <a:xfrm>
            <a:off x="927100" y="6019800"/>
            <a:ext cx="7251700" cy="685800"/>
          </a:xfrm>
          <a:solidFill>
            <a:srgbClr val="FFFFFF"/>
          </a:solidFill>
        </p:spPr>
        <p:txBody>
          <a:bodyPr/>
          <a:lstStyle/>
          <a:p>
            <a:pPr marL="0" indent="0" algn="ctr" eaLnBrk="1" hangingPunct="1">
              <a:lnSpc>
                <a:spcPct val="90000"/>
              </a:lnSpc>
              <a:buFontTx/>
              <a:buNone/>
            </a:pPr>
            <a:r>
              <a:rPr lang="hr-HR" sz="1800" dirty="0">
                <a:cs typeface="Times New Roman" pitchFamily="18" charset="0"/>
              </a:rPr>
              <a:t>7</a:t>
            </a:r>
            <a:r>
              <a:rPr lang="en-US" sz="1800" dirty="0" err="1">
                <a:cs typeface="Times New Roman" pitchFamily="18" charset="0"/>
              </a:rPr>
              <a:t>th</a:t>
            </a:r>
            <a:r>
              <a:rPr lang="en-US" sz="1800" dirty="0">
                <a:cs typeface="Times New Roman" pitchFamily="18" charset="0"/>
              </a:rPr>
              <a:t> Joint Statement Implementation Meeting, </a:t>
            </a:r>
          </a:p>
          <a:p>
            <a:pPr marL="0" indent="0" algn="ctr" eaLnBrk="1" hangingPunct="1">
              <a:lnSpc>
                <a:spcPct val="90000"/>
              </a:lnSpc>
              <a:buFontTx/>
              <a:buNone/>
            </a:pPr>
            <a:r>
              <a:rPr lang="hr-HR" sz="1800" dirty="0">
                <a:cs typeface="Times New Roman" pitchFamily="18" charset="0"/>
              </a:rPr>
              <a:t>Budapest</a:t>
            </a:r>
            <a:r>
              <a:rPr lang="en-US" sz="1800" dirty="0">
                <a:cs typeface="Times New Roman" pitchFamily="18" charset="0"/>
              </a:rPr>
              <a:t>, </a:t>
            </a:r>
            <a:r>
              <a:rPr lang="hr-HR" sz="1800" dirty="0">
                <a:cs typeface="Times New Roman" pitchFamily="18" charset="0"/>
              </a:rPr>
              <a:t>September</a:t>
            </a:r>
            <a:r>
              <a:rPr lang="en-US" sz="1800" dirty="0">
                <a:cs typeface="Times New Roman" pitchFamily="18" charset="0"/>
              </a:rPr>
              <a:t> </a:t>
            </a:r>
            <a:r>
              <a:rPr lang="hr-HR" sz="1800" dirty="0">
                <a:cs typeface="Times New Roman" pitchFamily="18" charset="0"/>
              </a:rPr>
              <a:t>15</a:t>
            </a:r>
            <a:r>
              <a:rPr lang="en-US" sz="1800" dirty="0">
                <a:cs typeface="Times New Roman" pitchFamily="18" charset="0"/>
              </a:rPr>
              <a:t>-</a:t>
            </a:r>
            <a:r>
              <a:rPr lang="hr-HR" sz="1800" dirty="0">
                <a:cs typeface="Times New Roman" pitchFamily="18" charset="0"/>
              </a:rPr>
              <a:t>16</a:t>
            </a:r>
            <a:r>
              <a:rPr lang="en-US" sz="1800" dirty="0">
                <a:cs typeface="Times New Roman" pitchFamily="18" charset="0"/>
              </a:rPr>
              <a:t>, 201</a:t>
            </a:r>
            <a:r>
              <a:rPr lang="hr-HR" sz="1800" dirty="0">
                <a:cs typeface="Times New Roman" pitchFamily="18" charset="0"/>
              </a:rPr>
              <a:t>6</a:t>
            </a:r>
            <a:endParaRPr lang="en-US" sz="1800" dirty="0">
              <a:cs typeface="Times New Roman" pitchFamily="18" charset="0"/>
            </a:endParaRPr>
          </a:p>
          <a:p>
            <a:pPr marL="0" indent="0" algn="ctr" eaLnBrk="1" hangingPunct="1">
              <a:lnSpc>
                <a:spcPct val="90000"/>
              </a:lnSpc>
              <a:buFontTx/>
              <a:buNone/>
            </a:pPr>
            <a:endParaRPr lang="en-US" sz="1800" dirty="0">
              <a:cs typeface="Times New Roman" pitchFamily="18" charset="0"/>
            </a:endParaRPr>
          </a:p>
        </p:txBody>
      </p:sp>
      <p:pic>
        <p:nvPicPr>
          <p:cNvPr id="1029" name="Picture 5"/>
          <p:cNvPicPr>
            <a:picLocks noChangeAspect="1" noChangeArrowheads="1"/>
          </p:cNvPicPr>
          <p:nvPr/>
        </p:nvPicPr>
        <p:blipFill>
          <a:blip r:embed="rId4" cstate="print"/>
          <a:srcRect/>
          <a:stretch>
            <a:fillRect/>
          </a:stretch>
        </p:blipFill>
        <p:spPr bwMode="auto">
          <a:xfrm>
            <a:off x="5148263" y="165100"/>
            <a:ext cx="3767137" cy="927100"/>
          </a:xfrm>
          <a:prstGeom prst="rect">
            <a:avLst/>
          </a:prstGeom>
          <a:noFill/>
          <a:ln w="9525">
            <a:noFill/>
            <a:miter lim="800000"/>
            <a:headEnd/>
            <a:tailEnd/>
          </a:ln>
        </p:spPr>
      </p:pic>
      <p:graphicFrame>
        <p:nvGraphicFramePr>
          <p:cNvPr id="1026" name="Object 7"/>
          <p:cNvGraphicFramePr>
            <a:graphicFrameLocks noChangeAspect="1"/>
          </p:cNvGraphicFramePr>
          <p:nvPr>
            <p:extLst>
              <p:ext uri="{D42A27DB-BD31-4B8C-83A1-F6EECF244321}">
                <p14:modId xmlns:p14="http://schemas.microsoft.com/office/powerpoint/2010/main" val="1343467317"/>
              </p:ext>
            </p:extLst>
          </p:nvPr>
        </p:nvGraphicFramePr>
        <p:xfrm>
          <a:off x="1524000" y="3352800"/>
          <a:ext cx="2895600" cy="2438400"/>
        </p:xfrm>
        <a:graphic>
          <a:graphicData uri="http://schemas.openxmlformats.org/presentationml/2006/ole">
            <mc:AlternateContent xmlns:mc="http://schemas.openxmlformats.org/markup-compatibility/2006">
              <mc:Choice xmlns:v="urn:schemas-microsoft-com:vml" Requires="v">
                <p:oleObj spid="_x0000_s1063" name="Photo Editor Photo" r:id="rId5" imgW="5504762" imgH="3839111" progId="MSPhotoEd.3">
                  <p:embed/>
                </p:oleObj>
              </mc:Choice>
              <mc:Fallback>
                <p:oleObj name="Photo Editor Photo" r:id="rId5" imgW="5504762" imgH="3839111" progId="MSPhotoEd.3">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24000" y="3352800"/>
                        <a:ext cx="2895600"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1047" name="Picture 23" descr="D:\Data_D\RADNIcom\Photo\R__A__Kyle_record_tow.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876801" y="3352800"/>
            <a:ext cx="3124200" cy="248420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Footer Placeholder 4"/>
          <p:cNvSpPr>
            <a:spLocks noGrp="1"/>
          </p:cNvSpPr>
          <p:nvPr>
            <p:ph type="ftr" sz="quarter" idx="10"/>
          </p:nvPr>
        </p:nvSpPr>
        <p:spPr>
          <a:noFill/>
        </p:spPr>
        <p:txBody>
          <a:bodyPr/>
          <a:lstStyle/>
          <a:p>
            <a:r>
              <a:rPr lang="en-US"/>
              <a:t>7th Joint Statement Implementation Meeting,Budapest,  September15-16, 2016</a:t>
            </a:r>
            <a:endParaRPr lang="en-US" dirty="0"/>
          </a:p>
        </p:txBody>
      </p:sp>
      <p:sp>
        <p:nvSpPr>
          <p:cNvPr id="24579" name="Slide Number Placeholder 5"/>
          <p:cNvSpPr>
            <a:spLocks noGrp="1"/>
          </p:cNvSpPr>
          <p:nvPr>
            <p:ph type="sldNum" sz="quarter" idx="11"/>
          </p:nvPr>
        </p:nvSpPr>
        <p:spPr>
          <a:noFill/>
        </p:spPr>
        <p:txBody>
          <a:bodyPr/>
          <a:lstStyle/>
          <a:p>
            <a:fld id="{A79BF635-0877-4C0C-85B0-246D94B07881}" type="slidenum">
              <a:rPr lang="en-US" smtClean="0"/>
              <a:pPr/>
              <a:t>10</a:t>
            </a:fld>
            <a:endParaRPr lang="en-US" dirty="0"/>
          </a:p>
        </p:txBody>
      </p:sp>
      <p:pic>
        <p:nvPicPr>
          <p:cNvPr id="24580" name="Picture 5"/>
          <p:cNvPicPr>
            <a:picLocks noChangeAspect="1" noChangeArrowheads="1"/>
          </p:cNvPicPr>
          <p:nvPr/>
        </p:nvPicPr>
        <p:blipFill>
          <a:blip r:embed="rId3" cstate="print"/>
          <a:srcRect/>
          <a:stretch>
            <a:fillRect/>
          </a:stretch>
        </p:blipFill>
        <p:spPr bwMode="auto">
          <a:xfrm>
            <a:off x="1536700" y="1554163"/>
            <a:ext cx="6070600" cy="4856162"/>
          </a:xfrm>
          <a:prstGeom prst="rect">
            <a:avLst/>
          </a:prstGeom>
          <a:noFill/>
          <a:ln w="9525">
            <a:noFill/>
            <a:miter lim="800000"/>
            <a:headEnd/>
            <a:tailEnd/>
          </a:ln>
        </p:spPr>
      </p:pic>
      <p:sp>
        <p:nvSpPr>
          <p:cNvPr id="24581" name="Rectangle 9"/>
          <p:cNvSpPr>
            <a:spLocks noGrp="1" noChangeArrowheads="1"/>
          </p:cNvSpPr>
          <p:nvPr>
            <p:ph type="title"/>
          </p:nvPr>
        </p:nvSpPr>
        <p:spPr>
          <a:noFill/>
        </p:spPr>
        <p:txBody>
          <a:bodyPr/>
          <a:lstStyle/>
          <a:p>
            <a:pPr eaLnBrk="1" hangingPunct="1"/>
            <a:r>
              <a:rPr lang="hr-HR" b="1"/>
              <a:t>More information</a:t>
            </a:r>
            <a:endParaRPr lang="en-US" b="1" dirty="0"/>
          </a:p>
        </p:txBody>
      </p:sp>
      <p:sp>
        <p:nvSpPr>
          <p:cNvPr id="24582" name="Text Box 10"/>
          <p:cNvSpPr txBox="1">
            <a:spLocks noChangeArrowheads="1"/>
          </p:cNvSpPr>
          <p:nvPr/>
        </p:nvSpPr>
        <p:spPr bwMode="auto">
          <a:xfrm>
            <a:off x="4535488" y="1195388"/>
            <a:ext cx="3198812" cy="366712"/>
          </a:xfrm>
          <a:prstGeom prst="rect">
            <a:avLst/>
          </a:prstGeom>
          <a:noFill/>
          <a:ln w="9525">
            <a:noFill/>
            <a:miter lim="800000"/>
            <a:headEnd/>
            <a:tailEnd/>
          </a:ln>
        </p:spPr>
        <p:txBody>
          <a:bodyPr wrap="none">
            <a:spAutoFit/>
          </a:bodyPr>
          <a:lstStyle/>
          <a:p>
            <a:r>
              <a:rPr lang="hr-HR" sz="1800" b="1">
                <a:solidFill>
                  <a:schemeClr val="hlink"/>
                </a:solidFill>
                <a:latin typeface="Tahoma" pitchFamily="34" charset="0"/>
              </a:rPr>
              <a:t>www.savacommission.org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Footer Placeholder 1"/>
          <p:cNvSpPr>
            <a:spLocks noGrp="1"/>
          </p:cNvSpPr>
          <p:nvPr>
            <p:ph type="ftr" sz="quarter" idx="10"/>
          </p:nvPr>
        </p:nvSpPr>
        <p:spPr>
          <a:noFill/>
        </p:spPr>
        <p:txBody>
          <a:bodyPr/>
          <a:lstStyle/>
          <a:p>
            <a:r>
              <a:rPr lang="en-US"/>
              <a:t>7th Joint Statement Implementation Meeting,Budapest,  September15-16, 2016</a:t>
            </a:r>
            <a:endParaRPr lang="en-US" dirty="0"/>
          </a:p>
        </p:txBody>
      </p:sp>
      <p:sp>
        <p:nvSpPr>
          <p:cNvPr id="26627" name="Slide Number Placeholder 2"/>
          <p:cNvSpPr>
            <a:spLocks noGrp="1"/>
          </p:cNvSpPr>
          <p:nvPr>
            <p:ph type="sldNum" sz="quarter" idx="11"/>
          </p:nvPr>
        </p:nvSpPr>
        <p:spPr>
          <a:noFill/>
        </p:spPr>
        <p:txBody>
          <a:bodyPr/>
          <a:lstStyle/>
          <a:p>
            <a:fld id="{4F09DA56-0FD2-4D48-8B83-896AE07F7A45}" type="slidenum">
              <a:rPr lang="en-US" smtClean="0"/>
              <a:pPr/>
              <a:t>11</a:t>
            </a:fld>
            <a:endParaRPr lang="en-US" dirty="0"/>
          </a:p>
        </p:txBody>
      </p:sp>
      <p:pic>
        <p:nvPicPr>
          <p:cNvPr id="26628" name="Picture 2" descr="P9080017"/>
          <p:cNvPicPr>
            <a:picLocks noChangeAspect="1" noChangeArrowheads="1"/>
          </p:cNvPicPr>
          <p:nvPr/>
        </p:nvPicPr>
        <p:blipFill>
          <a:blip r:embed="rId3" cstate="print"/>
          <a:srcRect/>
          <a:stretch>
            <a:fillRect/>
          </a:stretch>
        </p:blipFill>
        <p:spPr bwMode="auto">
          <a:xfrm>
            <a:off x="-396875" y="0"/>
            <a:ext cx="9753600" cy="7086600"/>
          </a:xfrm>
          <a:prstGeom prst="rect">
            <a:avLst/>
          </a:prstGeom>
          <a:noFill/>
          <a:ln w="9525">
            <a:noFill/>
            <a:miter lim="800000"/>
            <a:headEnd/>
            <a:tailEnd/>
          </a:ln>
        </p:spPr>
      </p:pic>
      <p:sp>
        <p:nvSpPr>
          <p:cNvPr id="26629" name="Text Box 3"/>
          <p:cNvSpPr txBox="1">
            <a:spLocks noChangeArrowheads="1"/>
          </p:cNvSpPr>
          <p:nvPr/>
        </p:nvSpPr>
        <p:spPr bwMode="auto">
          <a:xfrm>
            <a:off x="611188" y="2852738"/>
            <a:ext cx="7561262" cy="641350"/>
          </a:xfrm>
          <a:prstGeom prst="rect">
            <a:avLst/>
          </a:prstGeom>
          <a:noFill/>
          <a:ln w="9525" algn="ctr">
            <a:noFill/>
            <a:miter lim="800000"/>
            <a:headEnd/>
            <a:tailEnd/>
          </a:ln>
        </p:spPr>
        <p:txBody>
          <a:bodyPr>
            <a:spAutoFit/>
          </a:bodyPr>
          <a:lstStyle/>
          <a:p>
            <a:pPr eaLnBrk="0" hangingPunct="0"/>
            <a:r>
              <a:rPr lang="hr-HR" sz="3600" b="1">
                <a:solidFill>
                  <a:srgbClr val="FF3300"/>
                </a:solidFill>
                <a:latin typeface="Tahoma" pitchFamily="34" charset="0"/>
                <a:cs typeface="Arial" charset="0"/>
              </a:rPr>
              <a:t>Thank you for your attention</a:t>
            </a:r>
            <a:r>
              <a:rPr lang="en-US" sz="3600" b="1" dirty="0">
                <a:solidFill>
                  <a:srgbClr val="FF3300"/>
                </a:solidFill>
                <a:latin typeface="Tahoma" pitchFamily="34" charset="0"/>
                <a:cs typeface="Arial" charset="0"/>
              </a:rPr>
              <a:t>!!!</a:t>
            </a:r>
            <a:endParaRPr lang="en-GB" sz="3600" b="1" dirty="0">
              <a:solidFill>
                <a:srgbClr val="FF3300"/>
              </a:solidFill>
              <a:latin typeface="Tahoma" pitchFamily="34" charset="0"/>
              <a:cs typeface="Arial" charset="0"/>
            </a:endParaRPr>
          </a:p>
        </p:txBody>
      </p:sp>
      <p:sp>
        <p:nvSpPr>
          <p:cNvPr id="26630" name="Text Box 4"/>
          <p:cNvSpPr txBox="1">
            <a:spLocks noChangeArrowheads="1"/>
          </p:cNvSpPr>
          <p:nvPr/>
        </p:nvSpPr>
        <p:spPr bwMode="auto">
          <a:xfrm>
            <a:off x="2051050" y="3644900"/>
            <a:ext cx="4535488" cy="1343025"/>
          </a:xfrm>
          <a:prstGeom prst="rect">
            <a:avLst/>
          </a:prstGeom>
          <a:noFill/>
          <a:ln w="9525" algn="ctr">
            <a:noFill/>
            <a:miter lim="800000"/>
            <a:headEnd/>
            <a:tailEnd/>
          </a:ln>
        </p:spPr>
        <p:txBody>
          <a:bodyPr>
            <a:spAutoFit/>
          </a:bodyPr>
          <a:lstStyle/>
          <a:p>
            <a:pPr algn="ctr" eaLnBrk="0" hangingPunct="0">
              <a:spcBef>
                <a:spcPct val="50000"/>
              </a:spcBef>
            </a:pPr>
            <a:r>
              <a:rPr lang="hr-HR" sz="4000" b="1">
                <a:solidFill>
                  <a:srgbClr val="FF3300"/>
                </a:solidFill>
                <a:latin typeface="Garamond" pitchFamily="18" charset="0"/>
                <a:cs typeface="Arial" charset="0"/>
              </a:rPr>
              <a:t> </a:t>
            </a:r>
            <a:r>
              <a:rPr lang="hr-HR" sz="2800" b="1">
                <a:solidFill>
                  <a:srgbClr val="FF3300"/>
                </a:solidFill>
                <a:latin typeface="Tahoma" pitchFamily="34" charset="0"/>
                <a:cs typeface="Arial" charset="0"/>
              </a:rPr>
              <a:t>Željko Milković</a:t>
            </a:r>
          </a:p>
          <a:p>
            <a:pPr eaLnBrk="0" hangingPunct="0">
              <a:spcBef>
                <a:spcPct val="50000"/>
              </a:spcBef>
            </a:pPr>
            <a:r>
              <a:rPr lang="hr-HR" sz="2800" b="1">
                <a:solidFill>
                  <a:srgbClr val="FF3300"/>
                </a:solidFill>
                <a:latin typeface="Tahoma" pitchFamily="34" charset="0"/>
                <a:cs typeface="Arial" charset="0"/>
              </a:rPr>
              <a:t>	</a:t>
            </a:r>
            <a:endParaRPr lang="en-GB" sz="2800" b="1" dirty="0">
              <a:solidFill>
                <a:srgbClr val="FF3300"/>
              </a:solidFill>
              <a:latin typeface="Tahoma" pitchFamily="34" charset="0"/>
              <a:cs typeface="Arial" charset="0"/>
            </a:endParaRPr>
          </a:p>
        </p:txBody>
      </p:sp>
      <p:sp>
        <p:nvSpPr>
          <p:cNvPr id="26631" name="Text Box 5"/>
          <p:cNvSpPr txBox="1">
            <a:spLocks noChangeArrowheads="1"/>
          </p:cNvSpPr>
          <p:nvPr/>
        </p:nvSpPr>
        <p:spPr bwMode="auto">
          <a:xfrm>
            <a:off x="684213" y="4797425"/>
            <a:ext cx="3816350" cy="579438"/>
          </a:xfrm>
          <a:prstGeom prst="rect">
            <a:avLst/>
          </a:prstGeom>
          <a:noFill/>
          <a:ln w="9525" algn="ctr">
            <a:noFill/>
            <a:miter lim="800000"/>
            <a:headEnd/>
            <a:tailEnd/>
          </a:ln>
        </p:spPr>
        <p:txBody>
          <a:bodyPr>
            <a:spAutoFit/>
          </a:bodyPr>
          <a:lstStyle/>
          <a:p>
            <a:pPr eaLnBrk="0" hangingPunct="0">
              <a:spcBef>
                <a:spcPct val="50000"/>
              </a:spcBef>
            </a:pPr>
            <a:endParaRPr lang="en-GB" sz="3200" dirty="0">
              <a:latin typeface="Garamond" pitchFamily="18" charset="0"/>
              <a:cs typeface="Arial" charset="0"/>
            </a:endParaRP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Footer Placeholder 3"/>
          <p:cNvSpPr>
            <a:spLocks noGrp="1"/>
          </p:cNvSpPr>
          <p:nvPr>
            <p:ph type="ftr" sz="quarter" idx="10"/>
          </p:nvPr>
        </p:nvSpPr>
        <p:spPr>
          <a:noFill/>
        </p:spPr>
        <p:txBody>
          <a:bodyPr/>
          <a:lstStyle/>
          <a:p>
            <a:pPr algn="ctr"/>
            <a:r>
              <a:rPr lang="en-US">
                <a:solidFill>
                  <a:srgbClr val="000066"/>
                </a:solidFill>
              </a:rPr>
              <a:t>7th Joint Statement Implementation Meeting,Budapest,  September15-16, 2016</a:t>
            </a:r>
            <a:endParaRPr lang="en-US" dirty="0">
              <a:solidFill>
                <a:srgbClr val="000066"/>
              </a:solidFill>
            </a:endParaRPr>
          </a:p>
        </p:txBody>
      </p:sp>
      <p:sp>
        <p:nvSpPr>
          <p:cNvPr id="4099" name="Slide Number Placeholder 4"/>
          <p:cNvSpPr>
            <a:spLocks noGrp="1"/>
          </p:cNvSpPr>
          <p:nvPr>
            <p:ph type="sldNum" sz="quarter" idx="11"/>
          </p:nvPr>
        </p:nvSpPr>
        <p:spPr>
          <a:noFill/>
        </p:spPr>
        <p:txBody>
          <a:bodyPr/>
          <a:lstStyle/>
          <a:p>
            <a:fld id="{4A48EE65-97F3-4C7A-B58C-34A6DB963D9D}" type="slidenum">
              <a:rPr lang="en-US" smtClean="0">
                <a:solidFill>
                  <a:srgbClr val="000066"/>
                </a:solidFill>
              </a:rPr>
              <a:pPr/>
              <a:t>2</a:t>
            </a:fld>
            <a:endParaRPr lang="en-US" dirty="0">
              <a:solidFill>
                <a:srgbClr val="000066"/>
              </a:solidFill>
            </a:endParaRPr>
          </a:p>
        </p:txBody>
      </p:sp>
      <p:sp>
        <p:nvSpPr>
          <p:cNvPr id="4100" name="Rectangle 2"/>
          <p:cNvSpPr>
            <a:spLocks noGrp="1" noChangeArrowheads="1"/>
          </p:cNvSpPr>
          <p:nvPr>
            <p:ph type="title"/>
          </p:nvPr>
        </p:nvSpPr>
        <p:spPr>
          <a:xfrm>
            <a:off x="228600" y="762000"/>
            <a:ext cx="8763000" cy="908050"/>
          </a:xfrm>
        </p:spPr>
        <p:txBody>
          <a:bodyPr/>
          <a:lstStyle/>
          <a:p>
            <a:pPr eaLnBrk="1" hangingPunct="1"/>
            <a:r>
              <a:rPr lang="hr-HR" b="1" dirty="0">
                <a:solidFill>
                  <a:srgbClr val="009900"/>
                </a:solidFill>
              </a:rPr>
              <a:t>Project Description-Measures</a:t>
            </a:r>
            <a:endParaRPr lang="en-US" b="1" dirty="0"/>
          </a:p>
        </p:txBody>
      </p:sp>
      <p:sp>
        <p:nvSpPr>
          <p:cNvPr id="4101" name="Rectangle 3"/>
          <p:cNvSpPr>
            <a:spLocks noGrp="1" noChangeArrowheads="1"/>
          </p:cNvSpPr>
          <p:nvPr>
            <p:ph type="body" idx="1"/>
          </p:nvPr>
        </p:nvSpPr>
        <p:spPr>
          <a:xfrm>
            <a:off x="228600" y="1676400"/>
            <a:ext cx="8162925" cy="5029200"/>
          </a:xfrm>
        </p:spPr>
        <p:txBody>
          <a:bodyPr/>
          <a:lstStyle/>
          <a:p>
            <a:pPr marL="547688" lvl="0" indent="-438150">
              <a:spcBef>
                <a:spcPct val="0"/>
              </a:spcBef>
              <a:buClr>
                <a:srgbClr val="009900"/>
              </a:buClr>
            </a:pPr>
            <a:endParaRPr lang="en-US" b="1" dirty="0">
              <a:solidFill>
                <a:srgbClr val="000066"/>
              </a:solidFill>
            </a:endParaRPr>
          </a:p>
          <a:p>
            <a:pPr marL="547688" lvl="0" indent="-438150">
              <a:spcBef>
                <a:spcPct val="0"/>
              </a:spcBef>
              <a:buClr>
                <a:srgbClr val="009900"/>
              </a:buClr>
            </a:pPr>
            <a:r>
              <a:rPr lang="en-US" b="1" dirty="0">
                <a:solidFill>
                  <a:srgbClr val="000066"/>
                </a:solidFill>
              </a:rPr>
              <a:t>Identified need for improvements (</a:t>
            </a:r>
            <a:r>
              <a:rPr lang="hr-HR" b="1" dirty="0">
                <a:solidFill>
                  <a:srgbClr val="000066"/>
                </a:solidFill>
              </a:rPr>
              <a:t>Preliminary</a:t>
            </a:r>
            <a:r>
              <a:rPr lang="en-US" b="1" dirty="0">
                <a:solidFill>
                  <a:srgbClr val="000066"/>
                </a:solidFill>
              </a:rPr>
              <a:t> Design):</a:t>
            </a:r>
          </a:p>
          <a:p>
            <a:pPr marL="947738" lvl="1" indent="-438150" eaLnBrk="1" hangingPunct="1">
              <a:buClr>
                <a:srgbClr val="000066"/>
              </a:buClr>
              <a:buFont typeface="Tahoma" pitchFamily="34" charset="0"/>
              <a:buChar char="-"/>
            </a:pPr>
            <a:r>
              <a:rPr lang="en-US" sz="2000" dirty="0">
                <a:solidFill>
                  <a:srgbClr val="000066"/>
                </a:solidFill>
              </a:rPr>
              <a:t>Training works and dredging (19 locations)</a:t>
            </a:r>
          </a:p>
          <a:p>
            <a:pPr marL="947738" lvl="1" indent="-438150" eaLnBrk="1" hangingPunct="1">
              <a:buClr>
                <a:srgbClr val="000066"/>
              </a:buClr>
              <a:buFont typeface="Tahoma" pitchFamily="34" charset="0"/>
              <a:buChar char="-"/>
            </a:pPr>
            <a:r>
              <a:rPr lang="en-US" sz="2000" dirty="0">
                <a:solidFill>
                  <a:srgbClr val="000066"/>
                </a:solidFill>
              </a:rPr>
              <a:t>River bend improvements (20 locations)</a:t>
            </a:r>
          </a:p>
          <a:p>
            <a:pPr marL="947738" lvl="1" indent="-438150" eaLnBrk="1" hangingPunct="1">
              <a:buClr>
                <a:srgbClr val="000066"/>
              </a:buClr>
              <a:buFont typeface="Tahoma" pitchFamily="34" charset="0"/>
              <a:buChar char="-"/>
            </a:pPr>
            <a:r>
              <a:rPr lang="en-US" sz="2000" dirty="0">
                <a:solidFill>
                  <a:srgbClr val="000066"/>
                </a:solidFill>
              </a:rPr>
              <a:t>Bridges (3 locations)</a:t>
            </a:r>
          </a:p>
          <a:p>
            <a:pPr marL="947738" lvl="1" indent="-438150" eaLnBrk="1" hangingPunct="1">
              <a:buClr>
                <a:srgbClr val="000066"/>
              </a:buClr>
              <a:buFont typeface="Tahoma" pitchFamily="34" charset="0"/>
              <a:buChar char="-"/>
            </a:pPr>
            <a:r>
              <a:rPr lang="en-US" sz="2000" dirty="0">
                <a:solidFill>
                  <a:srgbClr val="000066"/>
                </a:solidFill>
              </a:rPr>
              <a:t>River Information Services</a:t>
            </a:r>
          </a:p>
          <a:p>
            <a:pPr marL="547688" lvl="0" indent="-438150" eaLnBrk="1" hangingPunct="1">
              <a:buClr>
                <a:srgbClr val="000066"/>
              </a:buClr>
              <a:buNone/>
            </a:pPr>
            <a:endParaRPr lang="en-US" sz="1800" dirty="0">
              <a:solidFill>
                <a:srgbClr val="000066"/>
              </a:solidFill>
            </a:endParaRPr>
          </a:p>
          <a:p>
            <a:pPr marL="547688" lvl="0" indent="-438150">
              <a:spcBef>
                <a:spcPct val="0"/>
              </a:spcBef>
              <a:buClr>
                <a:srgbClr val="009900"/>
              </a:buClr>
            </a:pPr>
            <a:r>
              <a:rPr lang="en-US" b="1" dirty="0">
                <a:solidFill>
                  <a:srgbClr val="000066"/>
                </a:solidFill>
              </a:rPr>
              <a:t>Estimated construction costs (rkm 0-rkm 594)</a:t>
            </a:r>
            <a:r>
              <a:rPr lang="hr-HR" b="1" dirty="0">
                <a:solidFill>
                  <a:srgbClr val="000066"/>
                </a:solidFill>
              </a:rPr>
              <a:t>:</a:t>
            </a:r>
            <a:endParaRPr lang="en-US" b="1" dirty="0">
              <a:solidFill>
                <a:srgbClr val="000066"/>
              </a:solidFill>
            </a:endParaRPr>
          </a:p>
          <a:p>
            <a:pPr marL="947738" lvl="1" indent="-438150">
              <a:spcBef>
                <a:spcPct val="0"/>
              </a:spcBef>
              <a:buClr>
                <a:srgbClr val="000066"/>
              </a:buClr>
              <a:buFont typeface="Tahoma" pitchFamily="34" charset="0"/>
              <a:buChar char="-"/>
            </a:pPr>
            <a:r>
              <a:rPr lang="en-US" sz="2000" dirty="0">
                <a:solidFill>
                  <a:srgbClr val="000066"/>
                </a:solidFill>
              </a:rPr>
              <a:t>Class IV: </a:t>
            </a:r>
            <a:r>
              <a:rPr lang="en-US" sz="2000" dirty="0">
                <a:solidFill>
                  <a:srgbClr val="FF0000"/>
                </a:solidFill>
              </a:rPr>
              <a:t>80,7</a:t>
            </a:r>
            <a:r>
              <a:rPr lang="en-US" sz="2000" dirty="0">
                <a:solidFill>
                  <a:srgbClr val="000066"/>
                </a:solidFill>
              </a:rPr>
              <a:t> mil. EUR </a:t>
            </a:r>
          </a:p>
          <a:p>
            <a:pPr marL="947738" lvl="1" indent="-438150">
              <a:spcBef>
                <a:spcPct val="0"/>
              </a:spcBef>
              <a:buClr>
                <a:srgbClr val="000066"/>
              </a:buClr>
              <a:buFont typeface="Tahoma" pitchFamily="34" charset="0"/>
              <a:buChar char="-"/>
            </a:pPr>
            <a:r>
              <a:rPr lang="en-US" sz="2000" dirty="0">
                <a:solidFill>
                  <a:srgbClr val="000066"/>
                </a:solidFill>
              </a:rPr>
              <a:t>Class Va: </a:t>
            </a:r>
            <a:r>
              <a:rPr lang="en-US" sz="2000" dirty="0">
                <a:solidFill>
                  <a:srgbClr val="FF0000"/>
                </a:solidFill>
              </a:rPr>
              <a:t>86,4 </a:t>
            </a:r>
            <a:r>
              <a:rPr lang="en-US" sz="2000" dirty="0">
                <a:solidFill>
                  <a:srgbClr val="000066"/>
                </a:solidFill>
              </a:rPr>
              <a:t>mil. EUR </a:t>
            </a:r>
          </a:p>
          <a:p>
            <a:pPr marL="0" indent="0" eaLnBrk="1" hangingPunct="1">
              <a:spcBef>
                <a:spcPts val="1200"/>
              </a:spcBef>
              <a:buNone/>
            </a:pPr>
            <a:endParaRPr lang="en-US" sz="2800" b="1" dirty="0"/>
          </a:p>
        </p:txBody>
      </p:sp>
    </p:spTree>
    <p:extLst>
      <p:ext uri="{BB962C8B-B14F-4D97-AF65-F5344CB8AC3E}">
        <p14:creationId xmlns:p14="http://schemas.microsoft.com/office/powerpoint/2010/main" val="22978938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Footer Placeholder 3"/>
          <p:cNvSpPr>
            <a:spLocks noGrp="1"/>
          </p:cNvSpPr>
          <p:nvPr>
            <p:ph type="ftr" sz="quarter" idx="10"/>
          </p:nvPr>
        </p:nvSpPr>
        <p:spPr>
          <a:noFill/>
        </p:spPr>
        <p:txBody>
          <a:bodyPr/>
          <a:lstStyle/>
          <a:p>
            <a:pPr algn="ctr"/>
            <a:r>
              <a:rPr lang="en-US">
                <a:solidFill>
                  <a:srgbClr val="000066"/>
                </a:solidFill>
              </a:rPr>
              <a:t>7th Joint Statement Implementation Meeting,Budapest,  September15-16, 2016</a:t>
            </a:r>
            <a:endParaRPr lang="en-US" dirty="0">
              <a:solidFill>
                <a:srgbClr val="000066"/>
              </a:solidFill>
            </a:endParaRPr>
          </a:p>
        </p:txBody>
      </p:sp>
      <p:sp>
        <p:nvSpPr>
          <p:cNvPr id="4099" name="Slide Number Placeholder 4"/>
          <p:cNvSpPr>
            <a:spLocks noGrp="1"/>
          </p:cNvSpPr>
          <p:nvPr>
            <p:ph type="sldNum" sz="quarter" idx="11"/>
          </p:nvPr>
        </p:nvSpPr>
        <p:spPr>
          <a:noFill/>
        </p:spPr>
        <p:txBody>
          <a:bodyPr/>
          <a:lstStyle/>
          <a:p>
            <a:fld id="{4A48EE65-97F3-4C7A-B58C-34A6DB963D9D}" type="slidenum">
              <a:rPr lang="en-US" smtClean="0">
                <a:solidFill>
                  <a:srgbClr val="000066"/>
                </a:solidFill>
              </a:rPr>
              <a:pPr/>
              <a:t>3</a:t>
            </a:fld>
            <a:endParaRPr lang="en-US" dirty="0">
              <a:solidFill>
                <a:srgbClr val="000066"/>
              </a:solidFill>
            </a:endParaRPr>
          </a:p>
        </p:txBody>
      </p:sp>
      <p:sp>
        <p:nvSpPr>
          <p:cNvPr id="4100" name="Rectangle 2"/>
          <p:cNvSpPr>
            <a:spLocks noGrp="1" noChangeArrowheads="1"/>
          </p:cNvSpPr>
          <p:nvPr>
            <p:ph type="title"/>
          </p:nvPr>
        </p:nvSpPr>
        <p:spPr>
          <a:xfrm>
            <a:off x="152400" y="457200"/>
            <a:ext cx="8763000" cy="1219200"/>
          </a:xfrm>
        </p:spPr>
        <p:txBody>
          <a:bodyPr/>
          <a:lstStyle/>
          <a:p>
            <a:pPr eaLnBrk="1" hangingPunct="1"/>
            <a:r>
              <a:rPr lang="en-US" b="1" dirty="0">
                <a:solidFill>
                  <a:srgbClr val="009900"/>
                </a:solidFill>
              </a:rPr>
              <a:t>Current Project Status-</a:t>
            </a:r>
            <a:r>
              <a:rPr lang="en-US" b="1" dirty="0"/>
              <a:t>sector </a:t>
            </a:r>
            <a:r>
              <a:rPr lang="en-US" b="1" dirty="0" err="1"/>
              <a:t>Brčko</a:t>
            </a:r>
            <a:r>
              <a:rPr lang="hr-HR" b="1" dirty="0"/>
              <a:t> (rkm 234) </a:t>
            </a:r>
            <a:r>
              <a:rPr lang="en-US" b="1" dirty="0"/>
              <a:t>– Sisak</a:t>
            </a:r>
            <a:r>
              <a:rPr lang="hr-HR" b="1" dirty="0"/>
              <a:t> (rkm 594)</a:t>
            </a:r>
            <a:endParaRPr lang="en-US" b="1" dirty="0"/>
          </a:p>
        </p:txBody>
      </p:sp>
      <p:sp>
        <p:nvSpPr>
          <p:cNvPr id="4101" name="Rectangle 3"/>
          <p:cNvSpPr>
            <a:spLocks noGrp="1" noChangeArrowheads="1"/>
          </p:cNvSpPr>
          <p:nvPr>
            <p:ph type="body" idx="1"/>
          </p:nvPr>
        </p:nvSpPr>
        <p:spPr>
          <a:xfrm>
            <a:off x="228600" y="1676400"/>
            <a:ext cx="8162925" cy="4876800"/>
          </a:xfrm>
        </p:spPr>
        <p:txBody>
          <a:bodyPr/>
          <a:lstStyle/>
          <a:p>
            <a:pPr eaLnBrk="1" hangingPunct="1"/>
            <a:r>
              <a:rPr lang="en-US" dirty="0"/>
              <a:t>The preparation of the detailed design </a:t>
            </a:r>
            <a:r>
              <a:rPr lang="en-US" dirty="0">
                <a:solidFill>
                  <a:srgbClr val="000066"/>
                </a:solidFill>
              </a:rPr>
              <a:t>and all necessary documentation for the works </a:t>
            </a:r>
            <a:r>
              <a:rPr lang="en-US" dirty="0"/>
              <a:t>was launched on May 16, 2013. </a:t>
            </a:r>
            <a:endParaRPr lang="en-US" dirty="0">
              <a:solidFill>
                <a:srgbClr val="000066"/>
              </a:solidFill>
            </a:endParaRPr>
          </a:p>
          <a:p>
            <a:pPr algn="just" eaLnBrk="1" hangingPunct="1"/>
            <a:r>
              <a:rPr lang="en-US" dirty="0"/>
              <a:t>During the inception phase, based on the analysis of the existing documentation and the consultation with environmental stakeholders, the consultant proposed  increasing the scope of work, as well as the extension of time for the completion of the Project.</a:t>
            </a:r>
          </a:p>
          <a:p>
            <a:pPr algn="just" eaLnBrk="1" hangingPunct="1"/>
            <a:r>
              <a:rPr lang="en-US" dirty="0"/>
              <a:t>Republic of Croatia agreed in principle with the need for further additional work and secured financing for it. </a:t>
            </a:r>
          </a:p>
          <a:p>
            <a:pPr algn="just" eaLnBrk="1" hangingPunct="1"/>
            <a:r>
              <a:rPr lang="en-US" dirty="0"/>
              <a:t>The Project is currently suspended due to the administrative reasons.</a:t>
            </a:r>
          </a:p>
          <a:p>
            <a:pPr marL="109538" lvl="0" indent="0">
              <a:spcBef>
                <a:spcPct val="0"/>
              </a:spcBef>
              <a:buClr>
                <a:srgbClr val="009900"/>
              </a:buClr>
              <a:buNone/>
            </a:pPr>
            <a:endParaRPr lang="en-US" sz="2800" b="1" dirty="0"/>
          </a:p>
        </p:txBody>
      </p:sp>
    </p:spTree>
    <p:extLst>
      <p:ext uri="{BB962C8B-B14F-4D97-AF65-F5344CB8AC3E}">
        <p14:creationId xmlns:p14="http://schemas.microsoft.com/office/powerpoint/2010/main" val="41278998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Footer Placeholder 3"/>
          <p:cNvSpPr>
            <a:spLocks noGrp="1"/>
          </p:cNvSpPr>
          <p:nvPr>
            <p:ph type="ftr" sz="quarter" idx="10"/>
          </p:nvPr>
        </p:nvSpPr>
        <p:spPr>
          <a:noFill/>
        </p:spPr>
        <p:txBody>
          <a:bodyPr/>
          <a:lstStyle/>
          <a:p>
            <a:pPr algn="ctr"/>
            <a:r>
              <a:rPr lang="en-US">
                <a:solidFill>
                  <a:srgbClr val="000066"/>
                </a:solidFill>
              </a:rPr>
              <a:t>7th Joint Statement Implementation Meeting,Budapest,  September15-16, 2016</a:t>
            </a:r>
            <a:endParaRPr lang="en-US" dirty="0">
              <a:solidFill>
                <a:srgbClr val="000066"/>
              </a:solidFill>
            </a:endParaRPr>
          </a:p>
        </p:txBody>
      </p:sp>
      <p:sp>
        <p:nvSpPr>
          <p:cNvPr id="4099" name="Slide Number Placeholder 4"/>
          <p:cNvSpPr>
            <a:spLocks noGrp="1"/>
          </p:cNvSpPr>
          <p:nvPr>
            <p:ph type="sldNum" sz="quarter" idx="11"/>
          </p:nvPr>
        </p:nvSpPr>
        <p:spPr>
          <a:noFill/>
        </p:spPr>
        <p:txBody>
          <a:bodyPr/>
          <a:lstStyle/>
          <a:p>
            <a:fld id="{4A48EE65-97F3-4C7A-B58C-34A6DB963D9D}" type="slidenum">
              <a:rPr lang="en-US" smtClean="0">
                <a:solidFill>
                  <a:srgbClr val="000066"/>
                </a:solidFill>
              </a:rPr>
              <a:pPr/>
              <a:t>4</a:t>
            </a:fld>
            <a:endParaRPr lang="en-US" dirty="0">
              <a:solidFill>
                <a:srgbClr val="000066"/>
              </a:solidFill>
            </a:endParaRPr>
          </a:p>
        </p:txBody>
      </p:sp>
      <p:sp>
        <p:nvSpPr>
          <p:cNvPr id="4100" name="Rectangle 2"/>
          <p:cNvSpPr>
            <a:spLocks noGrp="1" noChangeArrowheads="1"/>
          </p:cNvSpPr>
          <p:nvPr>
            <p:ph type="title"/>
          </p:nvPr>
        </p:nvSpPr>
        <p:spPr>
          <a:xfrm>
            <a:off x="228600" y="838200"/>
            <a:ext cx="8763000" cy="908050"/>
          </a:xfrm>
        </p:spPr>
        <p:txBody>
          <a:bodyPr/>
          <a:lstStyle/>
          <a:p>
            <a:pPr eaLnBrk="1" hangingPunct="1"/>
            <a:r>
              <a:rPr lang="en-US" b="1" dirty="0">
                <a:solidFill>
                  <a:srgbClr val="009900"/>
                </a:solidFill>
              </a:rPr>
              <a:t>Current Project Status-sector </a:t>
            </a:r>
            <a:r>
              <a:rPr lang="en-US" b="1" dirty="0" err="1">
                <a:solidFill>
                  <a:srgbClr val="009900"/>
                </a:solidFill>
              </a:rPr>
              <a:t>Brčko</a:t>
            </a:r>
            <a:r>
              <a:rPr lang="hr-HR" b="1" dirty="0">
                <a:solidFill>
                  <a:srgbClr val="009900"/>
                </a:solidFill>
              </a:rPr>
              <a:t> (234) </a:t>
            </a:r>
            <a:r>
              <a:rPr lang="en-US" b="1" dirty="0">
                <a:solidFill>
                  <a:srgbClr val="009900"/>
                </a:solidFill>
              </a:rPr>
              <a:t>– </a:t>
            </a:r>
            <a:r>
              <a:rPr lang="hr-HR" b="1" dirty="0">
                <a:solidFill>
                  <a:srgbClr val="009900"/>
                </a:solidFill>
              </a:rPr>
              <a:t>Belgrade (0)</a:t>
            </a:r>
            <a:endParaRPr lang="en-US" b="1" dirty="0"/>
          </a:p>
        </p:txBody>
      </p:sp>
      <p:sp>
        <p:nvSpPr>
          <p:cNvPr id="4101" name="Rectangle 3"/>
          <p:cNvSpPr>
            <a:spLocks noGrp="1" noChangeArrowheads="1"/>
          </p:cNvSpPr>
          <p:nvPr>
            <p:ph type="body" idx="1"/>
          </p:nvPr>
        </p:nvSpPr>
        <p:spPr>
          <a:xfrm>
            <a:off x="228600" y="1676400"/>
            <a:ext cx="8162925" cy="5029200"/>
          </a:xfrm>
        </p:spPr>
        <p:txBody>
          <a:bodyPr/>
          <a:lstStyle/>
          <a:p>
            <a:pPr marL="547688" lvl="0" indent="-438150">
              <a:spcBef>
                <a:spcPct val="0"/>
              </a:spcBef>
              <a:buClr>
                <a:srgbClr val="009900"/>
              </a:buClr>
            </a:pPr>
            <a:endParaRPr lang="en-US" b="1" dirty="0">
              <a:solidFill>
                <a:srgbClr val="000066"/>
              </a:solidFill>
            </a:endParaRPr>
          </a:p>
          <a:p>
            <a:pPr marL="547688" indent="-438150" algn="just">
              <a:spcBef>
                <a:spcPct val="0"/>
              </a:spcBef>
              <a:buClr>
                <a:srgbClr val="009900"/>
              </a:buClr>
            </a:pPr>
            <a:r>
              <a:rPr lang="en-US" dirty="0"/>
              <a:t>Financing of the EIA Study, detailed design and demining of the </a:t>
            </a:r>
            <a:r>
              <a:rPr lang="en-US" dirty="0" err="1"/>
              <a:t>BiH</a:t>
            </a:r>
            <a:r>
              <a:rPr lang="en-US" dirty="0"/>
              <a:t> river bank was agreed with the EU and World Bank (IPA </a:t>
            </a:r>
            <a:r>
              <a:rPr lang="en-US" dirty="0" err="1"/>
              <a:t>BiH</a:t>
            </a:r>
            <a:r>
              <a:rPr lang="en-US" dirty="0"/>
              <a:t>).</a:t>
            </a:r>
          </a:p>
          <a:p>
            <a:pPr marL="547688" indent="-438150" algn="just">
              <a:spcBef>
                <a:spcPct val="0"/>
              </a:spcBef>
              <a:buClr>
                <a:srgbClr val="009900"/>
              </a:buClr>
            </a:pPr>
            <a:r>
              <a:rPr lang="en-US" dirty="0"/>
              <a:t>On May 8, 2014, the EU and World Bank cancelled the agreement for financing of the development of the EIA Study, detailed design and demining for the Sava Waterway Project due to internal administrative problems in </a:t>
            </a:r>
            <a:r>
              <a:rPr lang="en-US" dirty="0" err="1"/>
              <a:t>BiH</a:t>
            </a:r>
            <a:r>
              <a:rPr lang="en-US" dirty="0"/>
              <a:t>.   </a:t>
            </a:r>
          </a:p>
          <a:p>
            <a:pPr marL="547688" indent="-438150" algn="just">
              <a:spcBef>
                <a:spcPct val="0"/>
              </a:spcBef>
              <a:buClr>
                <a:srgbClr val="009900"/>
              </a:buClr>
            </a:pPr>
            <a:r>
              <a:rPr lang="en-US" dirty="0" err="1"/>
              <a:t>BiH</a:t>
            </a:r>
            <a:r>
              <a:rPr lang="en-US" dirty="0"/>
              <a:t> and Serbia are considering the possibilities for financing of the continuation of the Project on this </a:t>
            </a:r>
            <a:r>
              <a:rPr lang="hr-HR" dirty="0"/>
              <a:t>s</a:t>
            </a:r>
            <a:r>
              <a:rPr lang="en-US" dirty="0" err="1"/>
              <a:t>ector</a:t>
            </a:r>
            <a:r>
              <a:rPr lang="en-US" dirty="0"/>
              <a:t>. </a:t>
            </a:r>
          </a:p>
        </p:txBody>
      </p:sp>
    </p:spTree>
    <p:extLst>
      <p:ext uri="{BB962C8B-B14F-4D97-AF65-F5344CB8AC3E}">
        <p14:creationId xmlns:p14="http://schemas.microsoft.com/office/powerpoint/2010/main" val="23487360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b="1" dirty="0">
                <a:solidFill>
                  <a:srgbClr val="009900"/>
                </a:solidFill>
              </a:rPr>
              <a:t>The interim measures</a:t>
            </a:r>
            <a:endParaRPr lang="en-US" dirty="0"/>
          </a:p>
        </p:txBody>
      </p:sp>
      <p:sp>
        <p:nvSpPr>
          <p:cNvPr id="3" name="Content Placeholder 2"/>
          <p:cNvSpPr>
            <a:spLocks noGrp="1"/>
          </p:cNvSpPr>
          <p:nvPr>
            <p:ph idx="1"/>
          </p:nvPr>
        </p:nvSpPr>
        <p:spPr>
          <a:xfrm>
            <a:off x="381000" y="1244600"/>
            <a:ext cx="8616950" cy="508000"/>
          </a:xfrm>
        </p:spPr>
        <p:txBody>
          <a:bodyPr/>
          <a:lstStyle/>
          <a:p>
            <a:pPr lvl="0"/>
            <a:r>
              <a:rPr lang="hr-HR" sz="2000" b="1" dirty="0"/>
              <a:t>The most critical sector: Novi Grad rkm 320 – rkm 329</a:t>
            </a:r>
            <a:r>
              <a:rPr lang="en-US" sz="2000" b="1" dirty="0"/>
              <a:t>. </a:t>
            </a:r>
          </a:p>
        </p:txBody>
      </p:sp>
      <p:sp>
        <p:nvSpPr>
          <p:cNvPr id="4" name="Footer Placeholder 3"/>
          <p:cNvSpPr>
            <a:spLocks noGrp="1"/>
          </p:cNvSpPr>
          <p:nvPr>
            <p:ph type="ftr" sz="quarter" idx="10"/>
          </p:nvPr>
        </p:nvSpPr>
        <p:spPr/>
        <p:txBody>
          <a:bodyPr/>
          <a:lstStyle/>
          <a:p>
            <a:pPr>
              <a:defRPr/>
            </a:pPr>
            <a:r>
              <a:rPr lang="en-US"/>
              <a:t>7th Joint Statement Implementation Meeting,Budapest,  September15-16, 2016</a:t>
            </a:r>
            <a:endParaRPr lang="en-US" dirty="0"/>
          </a:p>
        </p:txBody>
      </p:sp>
      <p:sp>
        <p:nvSpPr>
          <p:cNvPr id="5" name="Slide Number Placeholder 4"/>
          <p:cNvSpPr>
            <a:spLocks noGrp="1"/>
          </p:cNvSpPr>
          <p:nvPr>
            <p:ph type="sldNum" sz="quarter" idx="11"/>
          </p:nvPr>
        </p:nvSpPr>
        <p:spPr/>
        <p:txBody>
          <a:bodyPr/>
          <a:lstStyle/>
          <a:p>
            <a:pPr>
              <a:defRPr/>
            </a:pPr>
            <a:fld id="{5010D06D-7EFB-4059-A335-E5D05F057B33}" type="slidenum">
              <a:rPr lang="en-US" smtClean="0"/>
              <a:pPr>
                <a:defRPr/>
              </a:pPr>
              <a:t>5</a:t>
            </a:fld>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736201"/>
            <a:ext cx="7315200" cy="4810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5-Point Star 7"/>
          <p:cNvSpPr/>
          <p:nvPr/>
        </p:nvSpPr>
        <p:spPr bwMode="auto">
          <a:xfrm>
            <a:off x="5334000" y="3162300"/>
            <a:ext cx="304800" cy="381000"/>
          </a:xfrm>
          <a:prstGeom prst="star5">
            <a:avLst/>
          </a:prstGeom>
          <a:solidFill>
            <a:schemeClr val="accent2"/>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246460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Water level 2013 for the sector Novi Grad</a:t>
            </a:r>
          </a:p>
        </p:txBody>
      </p:sp>
      <p:sp>
        <p:nvSpPr>
          <p:cNvPr id="4" name="Footer Placeholder 3"/>
          <p:cNvSpPr>
            <a:spLocks noGrp="1"/>
          </p:cNvSpPr>
          <p:nvPr>
            <p:ph type="ftr" sz="quarter" idx="10"/>
          </p:nvPr>
        </p:nvSpPr>
        <p:spPr/>
        <p:txBody>
          <a:bodyPr/>
          <a:lstStyle/>
          <a:p>
            <a:pPr>
              <a:defRPr/>
            </a:pPr>
            <a:r>
              <a:rPr lang="en-US"/>
              <a:t>7th Joint Statement Implementation Meeting,Budapest,  September15-16, 2016</a:t>
            </a:r>
            <a:endParaRPr lang="en-US" dirty="0"/>
          </a:p>
        </p:txBody>
      </p:sp>
      <p:sp>
        <p:nvSpPr>
          <p:cNvPr id="5" name="Slide Number Placeholder 4"/>
          <p:cNvSpPr>
            <a:spLocks noGrp="1"/>
          </p:cNvSpPr>
          <p:nvPr>
            <p:ph type="sldNum" sz="quarter" idx="11"/>
          </p:nvPr>
        </p:nvSpPr>
        <p:spPr/>
        <p:txBody>
          <a:bodyPr/>
          <a:lstStyle/>
          <a:p>
            <a:pPr>
              <a:defRPr/>
            </a:pPr>
            <a:fld id="{5010D06D-7EFB-4059-A335-E5D05F057B33}" type="slidenum">
              <a:rPr lang="en-US" smtClean="0"/>
              <a:pPr>
                <a:defRPr/>
              </a:pPr>
              <a:t>6</a:t>
            </a:fld>
            <a:endParaRPr lang="en-US"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52936" y="1701800"/>
            <a:ext cx="7263553" cy="473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179560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a:t>7th Joint Statement Implementation Meeting,Budapest,  September15-16, 2016</a:t>
            </a:r>
            <a:endParaRPr lang="en-US" dirty="0"/>
          </a:p>
        </p:txBody>
      </p:sp>
      <p:sp>
        <p:nvSpPr>
          <p:cNvPr id="5" name="Slide Number Placeholder 4"/>
          <p:cNvSpPr>
            <a:spLocks noGrp="1"/>
          </p:cNvSpPr>
          <p:nvPr>
            <p:ph type="sldNum" sz="quarter" idx="11"/>
          </p:nvPr>
        </p:nvSpPr>
        <p:spPr/>
        <p:txBody>
          <a:bodyPr/>
          <a:lstStyle/>
          <a:p>
            <a:pPr>
              <a:defRPr/>
            </a:pPr>
            <a:fld id="{5010D06D-7EFB-4059-A335-E5D05F057B33}" type="slidenum">
              <a:rPr lang="en-US" smtClean="0"/>
              <a:pPr>
                <a:defRPr/>
              </a:pPr>
              <a:t>7</a:t>
            </a:fld>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936944"/>
            <a:ext cx="7391400" cy="5493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231909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8610600" cy="908050"/>
          </a:xfrm>
        </p:spPr>
        <p:txBody>
          <a:bodyPr/>
          <a:lstStyle/>
          <a:p>
            <a:r>
              <a:rPr lang="hr-HR" b="1" dirty="0"/>
              <a:t>The interim measures</a:t>
            </a:r>
            <a:endParaRPr lang="en-US" b="1" dirty="0"/>
          </a:p>
        </p:txBody>
      </p:sp>
      <p:sp>
        <p:nvSpPr>
          <p:cNvPr id="3" name="Content Placeholder 2"/>
          <p:cNvSpPr>
            <a:spLocks noGrp="1"/>
          </p:cNvSpPr>
          <p:nvPr>
            <p:ph idx="1"/>
          </p:nvPr>
        </p:nvSpPr>
        <p:spPr>
          <a:xfrm>
            <a:off x="381000" y="1524000"/>
            <a:ext cx="8626475" cy="4876800"/>
          </a:xfrm>
        </p:spPr>
        <p:txBody>
          <a:bodyPr/>
          <a:lstStyle/>
          <a:p>
            <a:pPr algn="just"/>
            <a:r>
              <a:rPr lang="en-US" dirty="0"/>
              <a:t>The border sector Croatia-B&amp;H</a:t>
            </a:r>
            <a:r>
              <a:rPr lang="hr-HR" dirty="0"/>
              <a:t>, </a:t>
            </a:r>
            <a:r>
              <a:rPr lang="en-US" dirty="0"/>
              <a:t>coordination trough Sava Commission</a:t>
            </a:r>
          </a:p>
          <a:p>
            <a:pPr algn="just"/>
            <a:r>
              <a:rPr lang="en-US" dirty="0"/>
              <a:t>Aim is </a:t>
            </a:r>
            <a:r>
              <a:rPr lang="hr-HR" dirty="0"/>
              <a:t>280 </a:t>
            </a:r>
            <a:r>
              <a:rPr lang="en-US" dirty="0"/>
              <a:t>days </a:t>
            </a:r>
            <a:r>
              <a:rPr lang="hr-HR" dirty="0"/>
              <a:t>with 2,3 m depth</a:t>
            </a:r>
            <a:r>
              <a:rPr lang="en-US" dirty="0"/>
              <a:t> per year; no stoppage of navigation at any time due to the dimensions of the fairway</a:t>
            </a:r>
          </a:p>
          <a:p>
            <a:pPr algn="just"/>
            <a:r>
              <a:rPr lang="en-US" dirty="0"/>
              <a:t>Project Committee established by SC Decisions 7/11 and 11/12 will be activated also for the implementation of this measures</a:t>
            </a:r>
          </a:p>
          <a:p>
            <a:pPr algn="just"/>
            <a:r>
              <a:rPr lang="en-US" dirty="0"/>
              <a:t>In line with the Luxembourg Declarations</a:t>
            </a:r>
            <a:r>
              <a:rPr lang="hr-HR" dirty="0"/>
              <a:t> and Master Plan</a:t>
            </a:r>
          </a:p>
          <a:p>
            <a:pPr algn="just"/>
            <a:r>
              <a:rPr lang="en-US" dirty="0"/>
              <a:t> </a:t>
            </a:r>
            <a:r>
              <a:rPr lang="hr-HR" dirty="0"/>
              <a:t>Implementation of the conclusions from </a:t>
            </a:r>
            <a:r>
              <a:rPr lang="en-US" dirty="0"/>
              <a:t>The Ministerial meeting of Sava Countries on regional cooperation in the field of </a:t>
            </a:r>
            <a:r>
              <a:rPr lang="en-US"/>
              <a:t>waters held </a:t>
            </a:r>
            <a:r>
              <a:rPr lang="en-US" dirty="0"/>
              <a:t>on July 6, 2015</a:t>
            </a:r>
          </a:p>
          <a:p>
            <a:endParaRPr lang="hr-HR" dirty="0"/>
          </a:p>
          <a:p>
            <a:endParaRPr lang="en-US" dirty="0"/>
          </a:p>
        </p:txBody>
      </p:sp>
      <p:sp>
        <p:nvSpPr>
          <p:cNvPr id="4" name="Footer Placeholder 3"/>
          <p:cNvSpPr>
            <a:spLocks noGrp="1"/>
          </p:cNvSpPr>
          <p:nvPr>
            <p:ph type="ftr" sz="quarter" idx="10"/>
          </p:nvPr>
        </p:nvSpPr>
        <p:spPr/>
        <p:txBody>
          <a:bodyPr/>
          <a:lstStyle/>
          <a:p>
            <a:pPr algn="ctr">
              <a:defRPr/>
            </a:pPr>
            <a:r>
              <a:rPr lang="en-US"/>
              <a:t>7th Joint Statement Implementation Meeting,Budapest,  September15-16, 2016</a:t>
            </a:r>
            <a:endParaRPr lang="en-US" dirty="0"/>
          </a:p>
        </p:txBody>
      </p:sp>
      <p:sp>
        <p:nvSpPr>
          <p:cNvPr id="5" name="Slide Number Placeholder 4"/>
          <p:cNvSpPr>
            <a:spLocks noGrp="1"/>
          </p:cNvSpPr>
          <p:nvPr>
            <p:ph type="sldNum" sz="quarter" idx="11"/>
          </p:nvPr>
        </p:nvSpPr>
        <p:spPr/>
        <p:txBody>
          <a:bodyPr/>
          <a:lstStyle/>
          <a:p>
            <a:pPr>
              <a:defRPr/>
            </a:pPr>
            <a:fld id="{5010D06D-7EFB-4059-A335-E5D05F057B33}" type="slidenum">
              <a:rPr lang="en-US" smtClean="0"/>
              <a:pPr>
                <a:defRPr/>
              </a:pPr>
              <a:t>8</a:t>
            </a:fld>
            <a:endParaRPr lang="en-US" dirty="0"/>
          </a:p>
        </p:txBody>
      </p:sp>
    </p:spTree>
    <p:extLst>
      <p:ext uri="{BB962C8B-B14F-4D97-AF65-F5344CB8AC3E}">
        <p14:creationId xmlns:p14="http://schemas.microsoft.com/office/powerpoint/2010/main" val="34901273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b="1" dirty="0"/>
              <a:t>Final remarks</a:t>
            </a:r>
            <a:endParaRPr lang="en-US" b="1" dirty="0"/>
          </a:p>
        </p:txBody>
      </p:sp>
      <p:sp>
        <p:nvSpPr>
          <p:cNvPr id="3" name="Content Placeholder 2"/>
          <p:cNvSpPr>
            <a:spLocks noGrp="1"/>
          </p:cNvSpPr>
          <p:nvPr>
            <p:ph idx="1"/>
          </p:nvPr>
        </p:nvSpPr>
        <p:spPr/>
        <p:txBody>
          <a:bodyPr/>
          <a:lstStyle/>
          <a:p>
            <a:pPr algn="just"/>
            <a:r>
              <a:rPr lang="en-US" dirty="0"/>
              <a:t>Rehabilitation of the mentioned most critical sector will not be sign </a:t>
            </a:r>
            <a:r>
              <a:rPr lang="hr-HR"/>
              <a:t>to </a:t>
            </a:r>
            <a:r>
              <a:rPr lang="en-US"/>
              <a:t>drop </a:t>
            </a:r>
            <a:r>
              <a:rPr lang="en-US" dirty="0"/>
              <a:t>of the project for the rehabilitation of the entire waterway of the Sava River, whose </a:t>
            </a:r>
            <a:r>
              <a:rPr lang="hr-HR" dirty="0"/>
              <a:t>implementation</a:t>
            </a:r>
            <a:r>
              <a:rPr lang="en-US" dirty="0"/>
              <a:t> only guarantees the possibility of a permanent increase in traffic on the waterway and the full utilization of economic potentials in areas along the Sava River</a:t>
            </a:r>
          </a:p>
          <a:p>
            <a:pPr algn="just"/>
            <a:r>
              <a:rPr lang="en-US" dirty="0"/>
              <a:t>The rehabilitation of the navigation and transport on the whole Sava River Waterway remains one of the priorities for the Sava Commission Member States.</a:t>
            </a:r>
          </a:p>
          <a:p>
            <a:endParaRPr lang="en-US" dirty="0"/>
          </a:p>
        </p:txBody>
      </p:sp>
      <p:sp>
        <p:nvSpPr>
          <p:cNvPr id="4" name="Footer Placeholder 3"/>
          <p:cNvSpPr>
            <a:spLocks noGrp="1"/>
          </p:cNvSpPr>
          <p:nvPr>
            <p:ph type="ftr" sz="quarter" idx="10"/>
          </p:nvPr>
        </p:nvSpPr>
        <p:spPr/>
        <p:txBody>
          <a:bodyPr/>
          <a:lstStyle/>
          <a:p>
            <a:pPr>
              <a:defRPr/>
            </a:pPr>
            <a:r>
              <a:rPr lang="en-US"/>
              <a:t>7th Joint Statement Implementation Meeting,Budapest,  September15-16, 2016</a:t>
            </a:r>
            <a:endParaRPr lang="en-US" dirty="0"/>
          </a:p>
        </p:txBody>
      </p:sp>
      <p:sp>
        <p:nvSpPr>
          <p:cNvPr id="5" name="Slide Number Placeholder 4"/>
          <p:cNvSpPr>
            <a:spLocks noGrp="1"/>
          </p:cNvSpPr>
          <p:nvPr>
            <p:ph type="sldNum" sz="quarter" idx="11"/>
          </p:nvPr>
        </p:nvSpPr>
        <p:spPr/>
        <p:txBody>
          <a:bodyPr/>
          <a:lstStyle/>
          <a:p>
            <a:pPr>
              <a:defRPr/>
            </a:pPr>
            <a:fld id="{5010D06D-7EFB-4059-A335-E5D05F057B33}" type="slidenum">
              <a:rPr lang="en-US" smtClean="0"/>
              <a:pPr>
                <a:defRPr/>
              </a:pPr>
              <a:t>9</a:t>
            </a:fld>
            <a:endParaRPr lang="en-US" dirty="0"/>
          </a:p>
        </p:txBody>
      </p:sp>
    </p:spTree>
    <p:extLst>
      <p:ext uri="{BB962C8B-B14F-4D97-AF65-F5344CB8AC3E}">
        <p14:creationId xmlns:p14="http://schemas.microsoft.com/office/powerpoint/2010/main" val="1056227279"/>
      </p:ext>
    </p:extLst>
  </p:cSld>
  <p:clrMapOvr>
    <a:masterClrMapping/>
  </p:clrMapOvr>
</p:sld>
</file>

<file path=ppt/theme/theme1.xml><?xml version="1.0" encoding="utf-8"?>
<a:theme xmlns:a="http://schemas.openxmlformats.org/drawingml/2006/main" name="Default Design">
  <a:themeElements>
    <a:clrScheme name="">
      <a:dk1>
        <a:srgbClr val="000066"/>
      </a:dk1>
      <a:lt1>
        <a:srgbClr val="FFFFFF"/>
      </a:lt1>
      <a:dk2>
        <a:srgbClr val="009900"/>
      </a:dk2>
      <a:lt2>
        <a:srgbClr val="777777"/>
      </a:lt2>
      <a:accent1>
        <a:srgbClr val="DDDDDD"/>
      </a:accent1>
      <a:accent2>
        <a:srgbClr val="FFFF00"/>
      </a:accent2>
      <a:accent3>
        <a:srgbClr val="FFFFFF"/>
      </a:accent3>
      <a:accent4>
        <a:srgbClr val="000056"/>
      </a:accent4>
      <a:accent5>
        <a:srgbClr val="EBEBEB"/>
      </a:accent5>
      <a:accent6>
        <a:srgbClr val="E7E700"/>
      </a:accent6>
      <a:hlink>
        <a:srgbClr val="990099"/>
      </a:hlink>
      <a:folHlink>
        <a:srgbClr val="FF0000"/>
      </a:folHlink>
    </a:clrScheme>
    <a:fontScheme name="Default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Default Design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Default Design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
      <a:clrScheme name="Default Design 5">
        <a:dk1>
          <a:srgbClr val="808080"/>
        </a:dk1>
        <a:lt1>
          <a:srgbClr val="F8F8F8"/>
        </a:lt1>
        <a:dk2>
          <a:srgbClr val="000000"/>
        </a:dk2>
        <a:lt2>
          <a:srgbClr val="FFFFFF"/>
        </a:lt2>
        <a:accent1>
          <a:srgbClr val="FF6600"/>
        </a:accent1>
        <a:accent2>
          <a:srgbClr val="FF41FF"/>
        </a:accent2>
        <a:accent3>
          <a:srgbClr val="AAAAAA"/>
        </a:accent3>
        <a:accent4>
          <a:srgbClr val="D4D4D4"/>
        </a:accent4>
        <a:accent5>
          <a:srgbClr val="FFB8AA"/>
        </a:accent5>
        <a:accent6>
          <a:srgbClr val="E73AE7"/>
        </a:accent6>
        <a:hlink>
          <a:srgbClr val="FF0066"/>
        </a:hlink>
        <a:folHlink>
          <a:srgbClr val="CC0066"/>
        </a:folHlink>
      </a:clrScheme>
      <a:clrMap bg1="dk2" tx1="lt1" bg2="dk1" tx2="lt2" accent1="accent1" accent2="accent2" accent3="accent3" accent4="accent4" accent5="accent5" accent6="accent6" hlink="hlink" folHlink="folHlink"/>
    </a:extraClrScheme>
    <a:extraClrScheme>
      <a:clrScheme name="Default Design 6">
        <a:dk1>
          <a:srgbClr val="808080"/>
        </a:dk1>
        <a:lt1>
          <a:srgbClr val="F8F8F8"/>
        </a:lt1>
        <a:dk2>
          <a:srgbClr val="000000"/>
        </a:dk2>
        <a:lt2>
          <a:srgbClr val="FFFFFF"/>
        </a:lt2>
        <a:accent1>
          <a:srgbClr val="FF4FC9"/>
        </a:accent1>
        <a:accent2>
          <a:srgbClr val="FF91B6"/>
        </a:accent2>
        <a:accent3>
          <a:srgbClr val="AAAAAA"/>
        </a:accent3>
        <a:accent4>
          <a:srgbClr val="D4D4D4"/>
        </a:accent4>
        <a:accent5>
          <a:srgbClr val="FFB2E1"/>
        </a:accent5>
        <a:accent6>
          <a:srgbClr val="E783A5"/>
        </a:accent6>
        <a:hlink>
          <a:srgbClr val="FF9900"/>
        </a:hlink>
        <a:folHlink>
          <a:srgbClr val="CC99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7132</TotalTime>
  <Words>601</Words>
  <Application>Microsoft Office PowerPoint</Application>
  <PresentationFormat>On-screen Show (4:3)</PresentationFormat>
  <Paragraphs>61</Paragraphs>
  <Slides>11</Slides>
  <Notes>6</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11</vt:i4>
      </vt:variant>
    </vt:vector>
  </HeadingPairs>
  <TitlesOfParts>
    <vt:vector size="17" baseType="lpstr">
      <vt:lpstr>Arial</vt:lpstr>
      <vt:lpstr>Garamond</vt:lpstr>
      <vt:lpstr>Tahoma</vt:lpstr>
      <vt:lpstr>Times New Roman</vt:lpstr>
      <vt:lpstr>Default Design</vt:lpstr>
      <vt:lpstr>Photo Editor Photo</vt:lpstr>
      <vt:lpstr>Rehabilitation and Development of the Navigation and Transport on the Sava River Waterway</vt:lpstr>
      <vt:lpstr>Project Description-Measures</vt:lpstr>
      <vt:lpstr>Current Project Status-sector Brčko (rkm 234) – Sisak (rkm 594)</vt:lpstr>
      <vt:lpstr>Current Project Status-sector Brčko (234) – Belgrade (0)</vt:lpstr>
      <vt:lpstr>The interim measures</vt:lpstr>
      <vt:lpstr>Water level 2013 for the sector Novi Grad</vt:lpstr>
      <vt:lpstr>PowerPoint Presentation</vt:lpstr>
      <vt:lpstr>The interim measures</vt:lpstr>
      <vt:lpstr>Final remarks</vt:lpstr>
      <vt:lpstr>More information</vt:lpstr>
      <vt:lpstr>PowerPoint Presentation</vt:lpstr>
    </vt:vector>
  </TitlesOfParts>
  <Company>Synopsys,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Paper and Tutorial Presentation Template and Information</dc:title>
  <dc:creator>Tom Fitzpatrick</dc:creator>
  <cp:lastModifiedBy>Zeljko Milkovic</cp:lastModifiedBy>
  <cp:revision>828</cp:revision>
  <cp:lastPrinted>2002-01-29T09:36:43Z</cp:lastPrinted>
  <dcterms:created xsi:type="dcterms:W3CDTF">2004-03-03T19:10:49Z</dcterms:created>
  <dcterms:modified xsi:type="dcterms:W3CDTF">2016-09-13T20:05:36Z</dcterms:modified>
</cp:coreProperties>
</file>