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-81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39862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020513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284123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08564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25564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53853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68653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49118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33810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791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698399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DC00B-0BF2-418E-89E5-183BA313B929}" type="datetimeFigureOut">
              <a:rPr lang="hu-HU" smtClean="0"/>
              <a:pPr/>
              <a:t>2016.09.15.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053AF-5013-4CF3-938A-AFDDAA1436A7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55296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icpdr.org/main/sites/default/files/icpdr_Logo4c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http://www.see-river.net/media/uploads/images/sava_commision.bmp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1707550"/>
            <a:ext cx="12192000" cy="2387600"/>
          </a:xfrm>
        </p:spPr>
        <p:txBody>
          <a:bodyPr>
            <a:normAutofit/>
          </a:bodyPr>
          <a:lstStyle/>
          <a:p>
            <a:r>
              <a:rPr lang="en-US" sz="2800" b="1" dirty="0"/>
              <a:t>7</a:t>
            </a:r>
            <a:r>
              <a:rPr lang="en-US" sz="2800" b="1" baseline="30000" dirty="0"/>
              <a:t>th</a:t>
            </a:r>
            <a:r>
              <a:rPr lang="en-US" sz="2800" b="1" dirty="0"/>
              <a:t> </a:t>
            </a:r>
            <a:r>
              <a:rPr lang="en-GB" sz="2800" b="1" dirty="0"/>
              <a:t>Workshop on the Follow-up of the</a:t>
            </a:r>
            <a:r>
              <a:rPr lang="hu-HU" sz="2800" b="1" dirty="0"/>
              <a:t/>
            </a:r>
            <a:br>
              <a:rPr lang="hu-HU" sz="2800" b="1" dirty="0"/>
            </a:br>
            <a:r>
              <a:rPr lang="en-GB" sz="2800" b="1" dirty="0"/>
              <a:t>Joint Statement on Guiding Principles on the Development of Inland Navigation and Environmental Protection in the Danube River Basin</a:t>
            </a:r>
            <a:r>
              <a:rPr lang="hu-HU" sz="2800" dirty="0"/>
              <a:t/>
            </a:r>
            <a:br>
              <a:rPr lang="hu-HU" sz="2800" dirty="0"/>
            </a:br>
            <a:endParaRPr lang="hu-HU" sz="2800" dirty="0"/>
          </a:p>
        </p:txBody>
      </p:sp>
      <p:sp>
        <p:nvSpPr>
          <p:cNvPr id="5" name="Szövegdoboz 4"/>
          <p:cNvSpPr txBox="1"/>
          <p:nvPr/>
        </p:nvSpPr>
        <p:spPr>
          <a:xfrm>
            <a:off x="1" y="4097077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err="1" smtClean="0"/>
              <a:t>Veranstaltung</a:t>
            </a:r>
            <a:r>
              <a:rPr lang="hu-HU" sz="2000" dirty="0" smtClean="0"/>
              <a:t> (</a:t>
            </a:r>
            <a:r>
              <a:rPr lang="hu-HU" sz="2000" dirty="0" err="1" smtClean="0"/>
              <a:t>Follow-up</a:t>
            </a:r>
            <a:r>
              <a:rPr lang="hu-HU" sz="2000" dirty="0" smtClean="0"/>
              <a:t> Meeting) </a:t>
            </a:r>
            <a:r>
              <a:rPr lang="hu-HU" sz="2000" dirty="0" err="1" smtClean="0"/>
              <a:t>zum</a:t>
            </a:r>
            <a:r>
              <a:rPr lang="hu-HU" sz="2000" dirty="0" smtClean="0"/>
              <a:t> </a:t>
            </a:r>
            <a:r>
              <a:rPr lang="hu-HU" sz="2000" dirty="0" err="1" smtClean="0"/>
              <a:t>Joint</a:t>
            </a:r>
            <a:r>
              <a:rPr lang="hu-HU" sz="2000" dirty="0" smtClean="0"/>
              <a:t> </a:t>
            </a:r>
            <a:r>
              <a:rPr lang="hu-HU" sz="2000" dirty="0" err="1" smtClean="0"/>
              <a:t>Statement</a:t>
            </a:r>
            <a:r>
              <a:rPr lang="hu-HU" sz="2000" dirty="0" smtClean="0"/>
              <a:t> mit ICPDR, ISRBC	</a:t>
            </a:r>
          </a:p>
          <a:p>
            <a:pPr algn="ctr"/>
            <a:r>
              <a:rPr lang="hu-HU" sz="2000" dirty="0" err="1" smtClean="0"/>
              <a:t>Manifestation</a:t>
            </a:r>
            <a:r>
              <a:rPr lang="hu-HU" sz="2000" dirty="0" smtClean="0"/>
              <a:t> (</a:t>
            </a:r>
            <a:r>
              <a:rPr lang="hu-HU" sz="2000" dirty="0" err="1" smtClean="0"/>
              <a:t>Follow-up</a:t>
            </a:r>
            <a:r>
              <a:rPr lang="hu-HU" sz="2000" dirty="0" smtClean="0"/>
              <a:t> Meeting) </a:t>
            </a:r>
            <a:r>
              <a:rPr lang="hu-HU" sz="2000" dirty="0" err="1" smtClean="0"/>
              <a:t>suivant</a:t>
            </a:r>
            <a:r>
              <a:rPr lang="hu-HU" sz="2000" dirty="0" smtClean="0"/>
              <a:t> la </a:t>
            </a:r>
            <a:r>
              <a:rPr lang="hu-HU" sz="2000" dirty="0" err="1" smtClean="0"/>
              <a:t>rencontre</a:t>
            </a:r>
            <a:r>
              <a:rPr lang="hu-HU" sz="2000" dirty="0" smtClean="0"/>
              <a:t>  </a:t>
            </a:r>
            <a:r>
              <a:rPr lang="hu-HU" sz="2000" dirty="0" err="1" smtClean="0"/>
              <a:t>consacrée</a:t>
            </a:r>
            <a:r>
              <a:rPr lang="hu-HU" sz="2000" dirty="0" smtClean="0"/>
              <a:t> à la </a:t>
            </a:r>
            <a:r>
              <a:rPr lang="hu-HU" sz="2000" dirty="0" err="1" smtClean="0"/>
              <a:t>Déclaration</a:t>
            </a:r>
            <a:r>
              <a:rPr lang="hu-HU" sz="2000" dirty="0" smtClean="0"/>
              <a:t> </a:t>
            </a:r>
            <a:r>
              <a:rPr lang="hu-HU" sz="2000" dirty="0" err="1" smtClean="0"/>
              <a:t>commune</a:t>
            </a:r>
            <a:r>
              <a:rPr lang="hu-HU" sz="2000" dirty="0" smtClean="0"/>
              <a:t> </a:t>
            </a:r>
            <a:r>
              <a:rPr lang="hu-HU" sz="2000" dirty="0" err="1" smtClean="0"/>
              <a:t>avec</a:t>
            </a:r>
            <a:r>
              <a:rPr lang="hu-HU" sz="2000" dirty="0" smtClean="0"/>
              <a:t> </a:t>
            </a:r>
            <a:r>
              <a:rPr lang="hu-HU" sz="2000" dirty="0" err="1" smtClean="0"/>
              <a:t>la</a:t>
            </a:r>
            <a:r>
              <a:rPr lang="hu-HU" sz="2000" dirty="0" smtClean="0"/>
              <a:t> CIPD et la CIBS</a:t>
            </a:r>
          </a:p>
          <a:p>
            <a:pPr algn="ctr"/>
            <a:r>
              <a:rPr lang="az-Cyrl-AZ" sz="2000" dirty="0" smtClean="0"/>
              <a:t>Мероприятие в продолжение встречи по Совместному заявлению с МКЗД, МКБРС</a:t>
            </a:r>
            <a:endParaRPr lang="hu-HU" sz="2000" dirty="0"/>
          </a:p>
        </p:txBody>
      </p:sp>
      <p:pic>
        <p:nvPicPr>
          <p:cNvPr id="1027" name="Picture 3" descr="http://www.icpdr.org/main/sites/default/files/icpdr_Logo4c.jpg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378" y="502764"/>
            <a:ext cx="140970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http://www.see-river.net/media/uploads/images/sava_commision.bmp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71226" y="531337"/>
            <a:ext cx="19050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1144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hu-H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     </a:t>
            </a:r>
            <a:endParaRPr kumimoji="0" lang="en-GB" alt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16478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hu-H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endParaRPr kumimoji="0" lang="en-GB" alt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2314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hu-HU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0" y="5700585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15-16 </a:t>
            </a:r>
            <a:r>
              <a:rPr lang="en-GB" dirty="0"/>
              <a:t>September </a:t>
            </a:r>
            <a:r>
              <a:rPr lang="en-GB" dirty="0" smtClean="0"/>
              <a:t>2016</a:t>
            </a:r>
            <a:r>
              <a:rPr lang="hu-HU" dirty="0" smtClean="0"/>
              <a:t> </a:t>
            </a:r>
            <a:r>
              <a:rPr lang="de-DE" dirty="0" err="1" smtClean="0"/>
              <a:t>Danube</a:t>
            </a:r>
            <a:r>
              <a:rPr lang="de-DE" dirty="0" smtClean="0"/>
              <a:t> </a:t>
            </a:r>
            <a:r>
              <a:rPr lang="de-DE" dirty="0" err="1"/>
              <a:t>Commission</a:t>
            </a:r>
            <a:r>
              <a:rPr lang="de-DE" dirty="0"/>
              <a:t>, Budapest</a:t>
            </a:r>
            <a:r>
              <a:rPr lang="en-GB" dirty="0"/>
              <a:t>, Hungary</a:t>
            </a:r>
            <a:endParaRPr lang="hu-HU" b="1" dirty="0"/>
          </a:p>
          <a:p>
            <a:pPr algn="ctr"/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5338" y="347814"/>
            <a:ext cx="1241323" cy="111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545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Office-téma</vt:lpstr>
      <vt:lpstr>7th Workshop on the Follow-up of the Joint Statement on Guiding Principles on the Development of Inland Navigation and Environmental Protection in the Danube River Basin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Workshop on the Follow-up of the Joint Statement on Guiding Principles on the Development of Inland Navigation and Environmental Protection in the Danube River Basin </dc:title>
  <dc:creator>Lengyel Zoltán</dc:creator>
  <cp:lastModifiedBy>admin</cp:lastModifiedBy>
  <cp:revision>7</cp:revision>
  <dcterms:created xsi:type="dcterms:W3CDTF">2016-09-12T12:46:45Z</dcterms:created>
  <dcterms:modified xsi:type="dcterms:W3CDTF">2016-09-15T10:37:20Z</dcterms:modified>
</cp:coreProperties>
</file>