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711" autoAdjust="0"/>
  </p:normalViewPr>
  <p:slideViewPr>
    <p:cSldViewPr snapToGrid="0">
      <p:cViewPr varScale="1">
        <p:scale>
          <a:sx n="74" d="100"/>
          <a:sy n="74" d="100"/>
        </p:scale>
        <p:origin x="90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060C0-A344-41B9-A777-82EF0471C7BF}" type="datetimeFigureOut">
              <a:rPr lang="en-US" smtClean="0"/>
              <a:t>10/17/2016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36D02-FE1C-4BBC-B53D-A4E949175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1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10/17/2016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shiprepair@udp.izmail.optel.ne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90530"/>
            <a:ext cx="12192000" cy="164149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Испытания  катализатора топлива  КТ- 6Д  </a:t>
            </a:r>
            <a:br>
              <a:rPr lang="ru-RU" sz="4000" b="1" dirty="0" smtClean="0"/>
            </a:br>
            <a:r>
              <a:rPr lang="ru-RU" sz="4000" b="1" dirty="0" smtClean="0"/>
              <a:t>на  речных  судах  с  целью </a:t>
            </a:r>
            <a:br>
              <a:rPr lang="ru-RU" sz="4000" b="1" dirty="0" smtClean="0"/>
            </a:br>
            <a:r>
              <a:rPr lang="ru-RU" sz="4000" b="1" dirty="0" smtClean="0"/>
              <a:t>снижения  вредных  выбросов  в  выхлопных  газах  двигателей 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4657"/>
            <a:ext cx="9144000" cy="754025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/>
              <a:t>Заседание Рабочей группы ДК</a:t>
            </a:r>
          </a:p>
          <a:p>
            <a:pPr algn="l"/>
            <a:r>
              <a:rPr lang="ru-RU" sz="2000" b="1" dirty="0" smtClean="0"/>
              <a:t>по техническим вопросам </a:t>
            </a:r>
          </a:p>
          <a:p>
            <a:pPr algn="l"/>
            <a:r>
              <a:rPr lang="ru-RU" sz="2000" b="1" dirty="0" smtClean="0"/>
              <a:t>(18 -21 октября 2016 г., Будапешт)</a:t>
            </a:r>
            <a:endParaRPr lang="en-US" sz="2000" b="1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00884" y="5322657"/>
            <a:ext cx="9144000" cy="754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 smtClean="0"/>
              <a:t>Игорь Сенилов</a:t>
            </a:r>
          </a:p>
          <a:p>
            <a:pPr algn="l"/>
            <a:r>
              <a:rPr lang="ru-RU" sz="2400" b="1" dirty="0" smtClean="0"/>
              <a:t>ЧАО </a:t>
            </a:r>
            <a:r>
              <a:rPr lang="en-US" sz="2400" b="1" dirty="0" smtClean="0"/>
              <a:t>“</a:t>
            </a:r>
            <a:r>
              <a:rPr lang="ru-RU" sz="2400" b="1" dirty="0" smtClean="0"/>
              <a:t>Украинское Дунайское пароходство</a:t>
            </a:r>
            <a:r>
              <a:rPr lang="en-US" sz="2400" b="1" dirty="0" smtClean="0"/>
              <a:t>”</a:t>
            </a:r>
            <a:r>
              <a:rPr lang="ru-RU" sz="2400" b="1" dirty="0" smtClean="0"/>
              <a:t> </a:t>
            </a:r>
            <a:endParaRPr lang="en-US" sz="24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4720768"/>
            <a:ext cx="12192000" cy="0"/>
          </a:xfrm>
          <a:prstGeom prst="line">
            <a:avLst/>
          </a:prstGeom>
          <a:ln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11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8126" y="176464"/>
            <a:ext cx="12191999" cy="110690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Катализатор </a:t>
            </a:r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топлива КТ-14Д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5" y="1604209"/>
            <a:ext cx="5983704" cy="4559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26" y="1604210"/>
            <a:ext cx="5919537" cy="455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2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5" name="Text Box 2"/>
          <p:cNvSpPr txBox="1">
            <a:spLocks noChangeArrowheads="1"/>
          </p:cNvSpPr>
          <p:nvPr/>
        </p:nvSpPr>
        <p:spPr bwMode="auto">
          <a:xfrm>
            <a:off x="53183" y="893693"/>
            <a:ext cx="1219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sr-Latn-C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3" name="Text Box 7"/>
          <p:cNvSpPr txBox="1">
            <a:spLocks noChangeArrowheads="1"/>
          </p:cNvSpPr>
          <p:nvPr/>
        </p:nvSpPr>
        <p:spPr bwMode="auto">
          <a:xfrm>
            <a:off x="1847850" y="6213475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sz="16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162573" y="3540412"/>
            <a:ext cx="786685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Игорь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Сенилов</a:t>
            </a:r>
          </a:p>
          <a:p>
            <a:pPr algn="ctr"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ЧАО “Украинское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Дунайское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Пароходство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” </a:t>
            </a:r>
          </a:p>
          <a:p>
            <a:pPr algn="ctr">
              <a:defRPr/>
            </a:pPr>
            <a:r>
              <a:rPr lang="en-US" sz="2800" dirty="0" smtClean="0">
                <a:cs typeface="Arial" pitchFamily="34" charset="0"/>
                <a:hlinkClick r:id="rId2"/>
              </a:rPr>
              <a:t>shiprepair@udp.izmail.</a:t>
            </a:r>
            <a:r>
              <a:rPr lang="en-US" sz="2800" dirty="0">
                <a:cs typeface="Arial" pitchFamily="34" charset="0"/>
                <a:hlinkClick r:id="rId2"/>
              </a:rPr>
              <a:t>u</a:t>
            </a:r>
            <a:r>
              <a:rPr lang="en-US" sz="2800" dirty="0" smtClean="0">
                <a:cs typeface="Arial" pitchFamily="34" charset="0"/>
                <a:hlinkClick r:id="rId2"/>
              </a:rPr>
              <a:t>ptel.net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800" dirty="0" smtClean="0">
                <a:cs typeface="Arial" pitchFamily="34" charset="0"/>
              </a:rPr>
              <a:t>Украина</a:t>
            </a:r>
            <a:r>
              <a:rPr lang="ru-RU" sz="2800" dirty="0">
                <a:cs typeface="Arial" pitchFamily="34" charset="0"/>
              </a:rPr>
              <a:t>, 68600, г. </a:t>
            </a:r>
            <a:r>
              <a:rPr lang="ru-RU" sz="2800" dirty="0" smtClean="0">
                <a:cs typeface="Arial" pitchFamily="34" charset="0"/>
              </a:rPr>
              <a:t>Измаил</a:t>
            </a:r>
            <a:endParaRPr lang="en-US" sz="2800" dirty="0" smtClean="0">
              <a:cs typeface="Arial" pitchFamily="34" charset="0"/>
            </a:endParaRPr>
          </a:p>
          <a:p>
            <a:pPr algn="ctr">
              <a:defRPr/>
            </a:pPr>
            <a:r>
              <a:rPr lang="ru-RU" sz="2800" dirty="0">
                <a:cs typeface="Arial" pitchFamily="34" charset="0"/>
              </a:rPr>
              <a:t>ул. Пароходная, 28</a:t>
            </a:r>
          </a:p>
          <a:p>
            <a:pPr algn="ctr">
              <a:defRPr/>
            </a:pPr>
            <a:endParaRPr lang="en-US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0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4547"/>
            <a:ext cx="121920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Т/Х "Портовый-22"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3" y="1105660"/>
            <a:ext cx="6951439" cy="5213580"/>
          </a:xfrm>
        </p:spPr>
      </p:pic>
      <p:sp>
        <p:nvSpPr>
          <p:cNvPr id="9" name="TextBox 8"/>
          <p:cNvSpPr txBox="1"/>
          <p:nvPr/>
        </p:nvSpPr>
        <p:spPr>
          <a:xfrm>
            <a:off x="7166085" y="1105660"/>
            <a:ext cx="5804079" cy="4516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судна: буксир-толкач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 судна: КМ    В2Л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постройки: 1987 г.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постройки: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Белград </a:t>
            </a:r>
          </a:p>
          <a:p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размерения судна: </a:t>
            </a:r>
          </a:p>
          <a:p>
            <a:pPr>
              <a:lnSpc>
                <a:spcPts val="900"/>
              </a:lnSpc>
            </a:pPr>
            <a:endParaRPr lang="ru-RU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Длина наибольшая: 20,5 м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Ширина габаритная: 9,0 м </a:t>
            </a:r>
          </a:p>
          <a:p>
            <a:endParaRPr lang="en-US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Главные   двигатели: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DEUTZ»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ВА-6М-816</a:t>
            </a:r>
          </a:p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 250 кВт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об/мин.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9259909" y="1532585"/>
            <a:ext cx="154548" cy="159039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5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Катализатор топлива КТ-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6Д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83" y="1115706"/>
            <a:ext cx="9465633" cy="5324419"/>
          </a:xfrm>
        </p:spPr>
      </p:pic>
    </p:spTree>
    <p:extLst>
      <p:ext uri="{BB962C8B-B14F-4D97-AF65-F5344CB8AC3E}">
        <p14:creationId xmlns:p14="http://schemas.microsoft.com/office/powerpoint/2010/main" val="269512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612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1600" i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</a:t>
            </a:r>
            <a:r>
              <a:rPr lang="ru-RU" sz="1600" i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ДК</a:t>
            </a:r>
            <a:r>
              <a:rPr lang="en-GB" sz="1600" i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i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касающиеся технических предписаний для судов внутреннего </a:t>
            </a:r>
            <a:r>
              <a:rPr lang="en-GB" sz="1600" i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плавания</a:t>
            </a:r>
            <a:r>
              <a:rPr lang="ru-RU" sz="1600" i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i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i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i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i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i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i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8А</a:t>
            </a:r>
            <a:b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ВЫБРОСЫ ДИЗЕЛЬНЫМИ ДВИГАТЕЛЯМИ ВЫХЛОПНЫХ ГАЗОВ И ЗАГРЯЗНЯЮЩИХ ЧАСТИЦ 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b="6239"/>
          <a:stretch/>
        </p:blipFill>
        <p:spPr>
          <a:xfrm>
            <a:off x="1997621" y="2309490"/>
            <a:ext cx="8245526" cy="348394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1187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525" y="244698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Измеритель</a:t>
            </a:r>
            <a:b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дымности</a:t>
            </a:r>
            <a:b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ИДП-2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58" y="0"/>
            <a:ext cx="3857624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417" y="0"/>
            <a:ext cx="3794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5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78" y="1"/>
            <a:ext cx="10502445" cy="68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77" y="43816"/>
            <a:ext cx="9700647" cy="681418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65606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2" y="-5672"/>
            <a:ext cx="9976016" cy="686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1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247" y="0"/>
            <a:ext cx="9425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7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</TotalTime>
  <Words>130</Words>
  <Application>Microsoft Office PowerPoint</Application>
  <PresentationFormat>Widescreen</PresentationFormat>
  <Paragraphs>32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Calibri</vt:lpstr>
      <vt:lpstr>Corbel</vt:lpstr>
      <vt:lpstr>Depth</vt:lpstr>
      <vt:lpstr>Испытания  катализатора топлива  КТ- 6Д   на  речных  судах  с  целью  снижения  вредных  выбросов  в  выхлопных  газах  двигателей </vt:lpstr>
      <vt:lpstr>Т/Х "Портовый-22" </vt:lpstr>
      <vt:lpstr>Катализатор топлива КТ- 6Д</vt:lpstr>
      <vt:lpstr>Рекомендации ДК, касающиеся технических предписаний для судов внутреннего плавания    ГЛАВА 8А ВЫБРОСЫ ДИЗЕЛЬНЫМИ ДВИГАТЕЛЯМИ ВЫХЛОПНЫХ ГАЗОВ И ЗАГРЯЗНЯЮЩИХ ЧАСТИЦ  </vt:lpstr>
      <vt:lpstr>Измеритель дымности ИДП-2</vt:lpstr>
      <vt:lpstr>PowerPoint Presentation</vt:lpstr>
      <vt:lpstr>PowerPoint Presentation</vt:lpstr>
      <vt:lpstr>PowerPoint Presentation</vt:lpstr>
      <vt:lpstr>PowerPoint Presentation</vt:lpstr>
      <vt:lpstr>Катализатор топлива КТ-14Д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Испытания  фильтра-преобразователя  топлива  КТ- 6Д   на  речных  судах  с  целью  снижения  вредных  выбросов  в  выхлопных  газах  двигателей</dc:title>
  <dc:creator>Valeria Bobutac</dc:creator>
  <cp:lastModifiedBy>Valeria Bobutac</cp:lastModifiedBy>
  <cp:revision>18</cp:revision>
  <dcterms:created xsi:type="dcterms:W3CDTF">2016-10-17T09:59:39Z</dcterms:created>
  <dcterms:modified xsi:type="dcterms:W3CDTF">2016-10-17T13:03:41Z</dcterms:modified>
</cp:coreProperties>
</file>