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4" r:id="rId3"/>
    <p:sldId id="270" r:id="rId4"/>
    <p:sldId id="275" r:id="rId5"/>
    <p:sldId id="279" r:id="rId6"/>
    <p:sldId id="282" r:id="rId7"/>
    <p:sldId id="283" r:id="rId8"/>
    <p:sldId id="276" r:id="rId9"/>
    <p:sldId id="289" r:id="rId10"/>
    <p:sldId id="288" r:id="rId11"/>
    <p:sldId id="287" r:id="rId12"/>
    <p:sldId id="297" r:id="rId13"/>
    <p:sldId id="286" r:id="rId14"/>
    <p:sldId id="285" r:id="rId15"/>
    <p:sldId id="292" r:id="rId16"/>
    <p:sldId id="291" r:id="rId17"/>
    <p:sldId id="290" r:id="rId18"/>
    <p:sldId id="298" r:id="rId19"/>
    <p:sldId id="293" r:id="rId20"/>
    <p:sldId id="294" r:id="rId21"/>
    <p:sldId id="295" r:id="rId22"/>
    <p:sldId id="299" r:id="rId23"/>
    <p:sldId id="296" r:id="rId24"/>
    <p:sldId id="281" r:id="rId25"/>
  </p:sldIdLst>
  <p:sldSz cx="9144000" cy="6858000" type="screen4x3"/>
  <p:notesSz cx="6864350" cy="999648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snapToObjects="1">
      <p:cViewPr>
        <p:scale>
          <a:sx n="70" d="100"/>
          <a:sy n="70" d="100"/>
        </p:scale>
        <p:origin x="744"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4973ED-7AA2-4B78-A209-8A4654E9FFA6}"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nl-NL"/>
        </a:p>
      </dgm:t>
    </dgm:pt>
    <dgm:pt modelId="{E1154431-66B9-4DE7-A2E8-FDA53C6793E4}">
      <dgm:prSet phldrT="[Tekst]"/>
      <dgm:spPr/>
      <dgm:t>
        <a:bodyPr/>
        <a:lstStyle/>
        <a:p>
          <a:r>
            <a:rPr lang="nl-NL" dirty="0" smtClean="0"/>
            <a:t>HARMONISATION/</a:t>
          </a:r>
        </a:p>
        <a:p>
          <a:r>
            <a:rPr lang="nl-NL" dirty="0" smtClean="0"/>
            <a:t>UNIFICATION</a:t>
          </a:r>
          <a:endParaRPr lang="nl-NL" dirty="0"/>
        </a:p>
      </dgm:t>
    </dgm:pt>
    <dgm:pt modelId="{AF9781CC-ACAD-476A-8107-F60A11DA00F5}" type="parTrans" cxnId="{CC64C131-DE19-4667-ACC7-4A0F0D6A1CDA}">
      <dgm:prSet/>
      <dgm:spPr/>
      <dgm:t>
        <a:bodyPr/>
        <a:lstStyle/>
        <a:p>
          <a:endParaRPr lang="nl-NL"/>
        </a:p>
      </dgm:t>
    </dgm:pt>
    <dgm:pt modelId="{15F071E1-06B3-4EDB-840D-8A4E464A9CBA}" type="sibTrans" cxnId="{CC64C131-DE19-4667-ACC7-4A0F0D6A1CDA}">
      <dgm:prSet/>
      <dgm:spPr/>
      <dgm:t>
        <a:bodyPr/>
        <a:lstStyle/>
        <a:p>
          <a:endParaRPr lang="nl-NL"/>
        </a:p>
      </dgm:t>
    </dgm:pt>
    <dgm:pt modelId="{8FF42856-D20C-465E-8202-D57C780FD95D}">
      <dgm:prSet phldrT="[Tekst]"/>
      <dgm:spPr/>
      <dgm:t>
        <a:bodyPr/>
        <a:lstStyle/>
        <a:p>
          <a:r>
            <a:rPr lang="nl-NL" dirty="0" smtClean="0"/>
            <a:t>INTERNATIONAL</a:t>
          </a:r>
        </a:p>
        <a:p>
          <a:r>
            <a:rPr lang="nl-NL" dirty="0" smtClean="0"/>
            <a:t>CONDITIONS</a:t>
          </a:r>
          <a:endParaRPr lang="nl-NL" dirty="0"/>
        </a:p>
      </dgm:t>
    </dgm:pt>
    <dgm:pt modelId="{CC35143D-4413-44A7-9A9D-BC7AFEBDBD1A}" type="parTrans" cxnId="{B783410C-4944-47DB-AD07-DDBC5F6668D3}">
      <dgm:prSet/>
      <dgm:spPr/>
      <dgm:t>
        <a:bodyPr/>
        <a:lstStyle/>
        <a:p>
          <a:endParaRPr lang="nl-NL"/>
        </a:p>
      </dgm:t>
    </dgm:pt>
    <dgm:pt modelId="{42B54DE3-EA74-4DE2-89E4-22D4106B6614}" type="sibTrans" cxnId="{B783410C-4944-47DB-AD07-DDBC5F6668D3}">
      <dgm:prSet/>
      <dgm:spPr/>
      <dgm:t>
        <a:bodyPr/>
        <a:lstStyle/>
        <a:p>
          <a:endParaRPr lang="nl-NL"/>
        </a:p>
      </dgm:t>
    </dgm:pt>
    <dgm:pt modelId="{FEEB19F0-DAE2-4788-94F2-2A3F9299FCB7}">
      <dgm:prSet phldrT="[Tekst]"/>
      <dgm:spPr/>
      <dgm:t>
        <a:bodyPr/>
        <a:lstStyle/>
        <a:p>
          <a:r>
            <a:rPr lang="nl-NL" dirty="0" smtClean="0"/>
            <a:t>PUBLICATIONS</a:t>
          </a:r>
          <a:endParaRPr lang="nl-NL" dirty="0"/>
        </a:p>
      </dgm:t>
    </dgm:pt>
    <dgm:pt modelId="{76B6B990-5219-4152-87EC-261BD28F4877}" type="parTrans" cxnId="{A3A38C2C-2B49-4B2C-AF75-2FBB7156ACB7}">
      <dgm:prSet/>
      <dgm:spPr/>
      <dgm:t>
        <a:bodyPr/>
        <a:lstStyle/>
        <a:p>
          <a:endParaRPr lang="nl-NL"/>
        </a:p>
      </dgm:t>
    </dgm:pt>
    <dgm:pt modelId="{DF70FF57-DB33-40CF-BED0-ACAC5AE515B5}" type="sibTrans" cxnId="{A3A38C2C-2B49-4B2C-AF75-2FBB7156ACB7}">
      <dgm:prSet/>
      <dgm:spPr/>
      <dgm:t>
        <a:bodyPr/>
        <a:lstStyle/>
        <a:p>
          <a:endParaRPr lang="nl-NL"/>
        </a:p>
      </dgm:t>
    </dgm:pt>
    <dgm:pt modelId="{9DAFC71D-5162-4DFA-AE55-0B60CD6AFCA5}">
      <dgm:prSet phldrT="[Tekst]"/>
      <dgm:spPr/>
      <dgm:t>
        <a:bodyPr/>
        <a:lstStyle/>
        <a:p>
          <a:r>
            <a:rPr lang="nl-NL" dirty="0" smtClean="0"/>
            <a:t>COLLOQUIA </a:t>
          </a:r>
          <a:endParaRPr lang="nl-NL" dirty="0"/>
        </a:p>
      </dgm:t>
    </dgm:pt>
    <dgm:pt modelId="{40A30B29-AC5F-4521-878E-A602A9D74303}" type="parTrans" cxnId="{A6F9E14C-D4F6-4B8F-8256-9FB610B2AE60}">
      <dgm:prSet/>
      <dgm:spPr/>
      <dgm:t>
        <a:bodyPr/>
        <a:lstStyle/>
        <a:p>
          <a:endParaRPr lang="nl-NL"/>
        </a:p>
      </dgm:t>
    </dgm:pt>
    <dgm:pt modelId="{3023AC8E-54B7-4507-9A54-25E1C38E214E}" type="sibTrans" cxnId="{A6F9E14C-D4F6-4B8F-8256-9FB610B2AE60}">
      <dgm:prSet/>
      <dgm:spPr/>
      <dgm:t>
        <a:bodyPr/>
        <a:lstStyle/>
        <a:p>
          <a:endParaRPr lang="nl-NL"/>
        </a:p>
      </dgm:t>
    </dgm:pt>
    <dgm:pt modelId="{DCA22AD6-DC3D-4025-9258-DF1BE175632B}" type="pres">
      <dgm:prSet presAssocID="{B74973ED-7AA2-4B78-A209-8A4654E9FFA6}" presName="cycle" presStyleCnt="0">
        <dgm:presLayoutVars>
          <dgm:dir/>
          <dgm:resizeHandles val="exact"/>
        </dgm:presLayoutVars>
      </dgm:prSet>
      <dgm:spPr/>
      <dgm:t>
        <a:bodyPr/>
        <a:lstStyle/>
        <a:p>
          <a:endParaRPr lang="nl-NL"/>
        </a:p>
      </dgm:t>
    </dgm:pt>
    <dgm:pt modelId="{6A26AD03-03C4-443D-982D-5352910266DA}" type="pres">
      <dgm:prSet presAssocID="{E1154431-66B9-4DE7-A2E8-FDA53C6793E4}" presName="node" presStyleLbl="node1" presStyleIdx="0" presStyleCnt="4" custScaleX="162881" custRadScaleRad="98144" custRadScaleInc="1205">
        <dgm:presLayoutVars>
          <dgm:bulletEnabled val="1"/>
        </dgm:presLayoutVars>
      </dgm:prSet>
      <dgm:spPr/>
      <dgm:t>
        <a:bodyPr/>
        <a:lstStyle/>
        <a:p>
          <a:endParaRPr lang="nl-NL"/>
        </a:p>
      </dgm:t>
    </dgm:pt>
    <dgm:pt modelId="{E1680859-7C87-4C51-8AF8-119082BA062B}" type="pres">
      <dgm:prSet presAssocID="{E1154431-66B9-4DE7-A2E8-FDA53C6793E4}" presName="spNode" presStyleCnt="0"/>
      <dgm:spPr/>
    </dgm:pt>
    <dgm:pt modelId="{133C9F08-896C-4B0E-9A44-E66C1407E841}" type="pres">
      <dgm:prSet presAssocID="{15F071E1-06B3-4EDB-840D-8A4E464A9CBA}" presName="sibTrans" presStyleLbl="sibTrans1D1" presStyleIdx="0" presStyleCnt="4"/>
      <dgm:spPr/>
      <dgm:t>
        <a:bodyPr/>
        <a:lstStyle/>
        <a:p>
          <a:endParaRPr lang="nl-NL"/>
        </a:p>
      </dgm:t>
    </dgm:pt>
    <dgm:pt modelId="{233E4E34-A615-40E1-835B-E3A95F1E676B}" type="pres">
      <dgm:prSet presAssocID="{8FF42856-D20C-465E-8202-D57C780FD95D}" presName="node" presStyleLbl="node1" presStyleIdx="1" presStyleCnt="4" custScaleX="134683">
        <dgm:presLayoutVars>
          <dgm:bulletEnabled val="1"/>
        </dgm:presLayoutVars>
      </dgm:prSet>
      <dgm:spPr/>
      <dgm:t>
        <a:bodyPr/>
        <a:lstStyle/>
        <a:p>
          <a:endParaRPr lang="nl-NL"/>
        </a:p>
      </dgm:t>
    </dgm:pt>
    <dgm:pt modelId="{B6982E2D-B807-4746-8184-2D52D1B0326D}" type="pres">
      <dgm:prSet presAssocID="{8FF42856-D20C-465E-8202-D57C780FD95D}" presName="spNode" presStyleCnt="0"/>
      <dgm:spPr/>
    </dgm:pt>
    <dgm:pt modelId="{58EB872B-9A7C-4D73-9CAA-FCD480FACE39}" type="pres">
      <dgm:prSet presAssocID="{42B54DE3-EA74-4DE2-89E4-22D4106B6614}" presName="sibTrans" presStyleLbl="sibTrans1D1" presStyleIdx="1" presStyleCnt="4"/>
      <dgm:spPr/>
      <dgm:t>
        <a:bodyPr/>
        <a:lstStyle/>
        <a:p>
          <a:endParaRPr lang="nl-NL"/>
        </a:p>
      </dgm:t>
    </dgm:pt>
    <dgm:pt modelId="{6A037FBB-1620-4544-8EF4-5A5A0EA03ACA}" type="pres">
      <dgm:prSet presAssocID="{FEEB19F0-DAE2-4788-94F2-2A3F9299FCB7}" presName="node" presStyleLbl="node1" presStyleIdx="2" presStyleCnt="4" custScaleX="147917">
        <dgm:presLayoutVars>
          <dgm:bulletEnabled val="1"/>
        </dgm:presLayoutVars>
      </dgm:prSet>
      <dgm:spPr/>
      <dgm:t>
        <a:bodyPr/>
        <a:lstStyle/>
        <a:p>
          <a:endParaRPr lang="nl-NL"/>
        </a:p>
      </dgm:t>
    </dgm:pt>
    <dgm:pt modelId="{7579506F-88AB-40BD-85A4-01A9DB01D740}" type="pres">
      <dgm:prSet presAssocID="{FEEB19F0-DAE2-4788-94F2-2A3F9299FCB7}" presName="spNode" presStyleCnt="0"/>
      <dgm:spPr/>
    </dgm:pt>
    <dgm:pt modelId="{C8153F21-80EB-49D9-B3DA-C45C11235A4E}" type="pres">
      <dgm:prSet presAssocID="{DF70FF57-DB33-40CF-BED0-ACAC5AE515B5}" presName="sibTrans" presStyleLbl="sibTrans1D1" presStyleIdx="2" presStyleCnt="4"/>
      <dgm:spPr/>
      <dgm:t>
        <a:bodyPr/>
        <a:lstStyle/>
        <a:p>
          <a:endParaRPr lang="nl-NL"/>
        </a:p>
      </dgm:t>
    </dgm:pt>
    <dgm:pt modelId="{430CE01C-146D-4EDC-AB9C-FCD855254CAF}" type="pres">
      <dgm:prSet presAssocID="{9DAFC71D-5162-4DFA-AE55-0B60CD6AFCA5}" presName="node" presStyleLbl="node1" presStyleIdx="3" presStyleCnt="4" custScaleX="127222">
        <dgm:presLayoutVars>
          <dgm:bulletEnabled val="1"/>
        </dgm:presLayoutVars>
      </dgm:prSet>
      <dgm:spPr/>
      <dgm:t>
        <a:bodyPr/>
        <a:lstStyle/>
        <a:p>
          <a:endParaRPr lang="nl-NL"/>
        </a:p>
      </dgm:t>
    </dgm:pt>
    <dgm:pt modelId="{428CE7D4-B2A1-4FB1-99ED-5AA9CF5750BE}" type="pres">
      <dgm:prSet presAssocID="{9DAFC71D-5162-4DFA-AE55-0B60CD6AFCA5}" presName="spNode" presStyleCnt="0"/>
      <dgm:spPr/>
    </dgm:pt>
    <dgm:pt modelId="{B164138F-B958-497E-8B68-3E01FD2D22A5}" type="pres">
      <dgm:prSet presAssocID="{3023AC8E-54B7-4507-9A54-25E1C38E214E}" presName="sibTrans" presStyleLbl="sibTrans1D1" presStyleIdx="3" presStyleCnt="4"/>
      <dgm:spPr/>
      <dgm:t>
        <a:bodyPr/>
        <a:lstStyle/>
        <a:p>
          <a:endParaRPr lang="nl-NL"/>
        </a:p>
      </dgm:t>
    </dgm:pt>
  </dgm:ptLst>
  <dgm:cxnLst>
    <dgm:cxn modelId="{CC64C131-DE19-4667-ACC7-4A0F0D6A1CDA}" srcId="{B74973ED-7AA2-4B78-A209-8A4654E9FFA6}" destId="{E1154431-66B9-4DE7-A2E8-FDA53C6793E4}" srcOrd="0" destOrd="0" parTransId="{AF9781CC-ACAD-476A-8107-F60A11DA00F5}" sibTransId="{15F071E1-06B3-4EDB-840D-8A4E464A9CBA}"/>
    <dgm:cxn modelId="{B74D0CEF-3EB3-413D-B5EC-74E467978116}" type="presOf" srcId="{B74973ED-7AA2-4B78-A209-8A4654E9FFA6}" destId="{DCA22AD6-DC3D-4025-9258-DF1BE175632B}" srcOrd="0" destOrd="0" presId="urn:microsoft.com/office/officeart/2005/8/layout/cycle5"/>
    <dgm:cxn modelId="{13CD8F4B-BD6B-4E78-928D-B01DCBA55761}" type="presOf" srcId="{15F071E1-06B3-4EDB-840D-8A4E464A9CBA}" destId="{133C9F08-896C-4B0E-9A44-E66C1407E841}" srcOrd="0" destOrd="0" presId="urn:microsoft.com/office/officeart/2005/8/layout/cycle5"/>
    <dgm:cxn modelId="{1A9BC57B-D734-4BE1-96AE-078DC881102C}" type="presOf" srcId="{8FF42856-D20C-465E-8202-D57C780FD95D}" destId="{233E4E34-A615-40E1-835B-E3A95F1E676B}" srcOrd="0" destOrd="0" presId="urn:microsoft.com/office/officeart/2005/8/layout/cycle5"/>
    <dgm:cxn modelId="{A3A38C2C-2B49-4B2C-AF75-2FBB7156ACB7}" srcId="{B74973ED-7AA2-4B78-A209-8A4654E9FFA6}" destId="{FEEB19F0-DAE2-4788-94F2-2A3F9299FCB7}" srcOrd="2" destOrd="0" parTransId="{76B6B990-5219-4152-87EC-261BD28F4877}" sibTransId="{DF70FF57-DB33-40CF-BED0-ACAC5AE515B5}"/>
    <dgm:cxn modelId="{B783410C-4944-47DB-AD07-DDBC5F6668D3}" srcId="{B74973ED-7AA2-4B78-A209-8A4654E9FFA6}" destId="{8FF42856-D20C-465E-8202-D57C780FD95D}" srcOrd="1" destOrd="0" parTransId="{CC35143D-4413-44A7-9A9D-BC7AFEBDBD1A}" sibTransId="{42B54DE3-EA74-4DE2-89E4-22D4106B6614}"/>
    <dgm:cxn modelId="{99A467FC-7900-4352-86A7-C3533CBEC2AA}" type="presOf" srcId="{FEEB19F0-DAE2-4788-94F2-2A3F9299FCB7}" destId="{6A037FBB-1620-4544-8EF4-5A5A0EA03ACA}" srcOrd="0" destOrd="0" presId="urn:microsoft.com/office/officeart/2005/8/layout/cycle5"/>
    <dgm:cxn modelId="{A6F9E14C-D4F6-4B8F-8256-9FB610B2AE60}" srcId="{B74973ED-7AA2-4B78-A209-8A4654E9FFA6}" destId="{9DAFC71D-5162-4DFA-AE55-0B60CD6AFCA5}" srcOrd="3" destOrd="0" parTransId="{40A30B29-AC5F-4521-878E-A602A9D74303}" sibTransId="{3023AC8E-54B7-4507-9A54-25E1C38E214E}"/>
    <dgm:cxn modelId="{A8B2C8E1-5262-49E6-85F9-6457D4862EE4}" type="presOf" srcId="{3023AC8E-54B7-4507-9A54-25E1C38E214E}" destId="{B164138F-B958-497E-8B68-3E01FD2D22A5}" srcOrd="0" destOrd="0" presId="urn:microsoft.com/office/officeart/2005/8/layout/cycle5"/>
    <dgm:cxn modelId="{EEF63546-DD02-425E-BD3D-EC29C92EF13D}" type="presOf" srcId="{DF70FF57-DB33-40CF-BED0-ACAC5AE515B5}" destId="{C8153F21-80EB-49D9-B3DA-C45C11235A4E}" srcOrd="0" destOrd="0" presId="urn:microsoft.com/office/officeart/2005/8/layout/cycle5"/>
    <dgm:cxn modelId="{20D0A2B8-0FAA-414E-A844-15AC42DFFABC}" type="presOf" srcId="{42B54DE3-EA74-4DE2-89E4-22D4106B6614}" destId="{58EB872B-9A7C-4D73-9CAA-FCD480FACE39}" srcOrd="0" destOrd="0" presId="urn:microsoft.com/office/officeart/2005/8/layout/cycle5"/>
    <dgm:cxn modelId="{93824035-13AE-4E5A-85C9-964BEDC5C955}" type="presOf" srcId="{E1154431-66B9-4DE7-A2E8-FDA53C6793E4}" destId="{6A26AD03-03C4-443D-982D-5352910266DA}" srcOrd="0" destOrd="0" presId="urn:microsoft.com/office/officeart/2005/8/layout/cycle5"/>
    <dgm:cxn modelId="{16DDEB5A-05E8-4B8D-93D1-5D2488BBE090}" type="presOf" srcId="{9DAFC71D-5162-4DFA-AE55-0B60CD6AFCA5}" destId="{430CE01C-146D-4EDC-AB9C-FCD855254CAF}" srcOrd="0" destOrd="0" presId="urn:microsoft.com/office/officeart/2005/8/layout/cycle5"/>
    <dgm:cxn modelId="{5F327471-547F-485B-925C-EFE7E10C7E1B}" type="presParOf" srcId="{DCA22AD6-DC3D-4025-9258-DF1BE175632B}" destId="{6A26AD03-03C4-443D-982D-5352910266DA}" srcOrd="0" destOrd="0" presId="urn:microsoft.com/office/officeart/2005/8/layout/cycle5"/>
    <dgm:cxn modelId="{993F31D9-F90D-4D36-A782-CCAD8E31B896}" type="presParOf" srcId="{DCA22AD6-DC3D-4025-9258-DF1BE175632B}" destId="{E1680859-7C87-4C51-8AF8-119082BA062B}" srcOrd="1" destOrd="0" presId="urn:microsoft.com/office/officeart/2005/8/layout/cycle5"/>
    <dgm:cxn modelId="{58D2DD12-D2EA-487B-8EAF-08624AD0080E}" type="presParOf" srcId="{DCA22AD6-DC3D-4025-9258-DF1BE175632B}" destId="{133C9F08-896C-4B0E-9A44-E66C1407E841}" srcOrd="2" destOrd="0" presId="urn:microsoft.com/office/officeart/2005/8/layout/cycle5"/>
    <dgm:cxn modelId="{745A48D3-9FD2-448F-80B0-3678927C2251}" type="presParOf" srcId="{DCA22AD6-DC3D-4025-9258-DF1BE175632B}" destId="{233E4E34-A615-40E1-835B-E3A95F1E676B}" srcOrd="3" destOrd="0" presId="urn:microsoft.com/office/officeart/2005/8/layout/cycle5"/>
    <dgm:cxn modelId="{33E0D52C-1382-47FC-90DA-311023804F09}" type="presParOf" srcId="{DCA22AD6-DC3D-4025-9258-DF1BE175632B}" destId="{B6982E2D-B807-4746-8184-2D52D1B0326D}" srcOrd="4" destOrd="0" presId="urn:microsoft.com/office/officeart/2005/8/layout/cycle5"/>
    <dgm:cxn modelId="{68132818-AC3B-4178-B71C-76E1A7E56652}" type="presParOf" srcId="{DCA22AD6-DC3D-4025-9258-DF1BE175632B}" destId="{58EB872B-9A7C-4D73-9CAA-FCD480FACE39}" srcOrd="5" destOrd="0" presId="urn:microsoft.com/office/officeart/2005/8/layout/cycle5"/>
    <dgm:cxn modelId="{5BDF8C81-3D3C-4D67-8537-5168093CD6B4}" type="presParOf" srcId="{DCA22AD6-DC3D-4025-9258-DF1BE175632B}" destId="{6A037FBB-1620-4544-8EF4-5A5A0EA03ACA}" srcOrd="6" destOrd="0" presId="urn:microsoft.com/office/officeart/2005/8/layout/cycle5"/>
    <dgm:cxn modelId="{8E329080-2366-4000-BE41-375529EEC459}" type="presParOf" srcId="{DCA22AD6-DC3D-4025-9258-DF1BE175632B}" destId="{7579506F-88AB-40BD-85A4-01A9DB01D740}" srcOrd="7" destOrd="0" presId="urn:microsoft.com/office/officeart/2005/8/layout/cycle5"/>
    <dgm:cxn modelId="{FF938A96-249D-4AD0-B26B-391AF0DB33C0}" type="presParOf" srcId="{DCA22AD6-DC3D-4025-9258-DF1BE175632B}" destId="{C8153F21-80EB-49D9-B3DA-C45C11235A4E}" srcOrd="8" destOrd="0" presId="urn:microsoft.com/office/officeart/2005/8/layout/cycle5"/>
    <dgm:cxn modelId="{B83BD926-96A3-4049-9EEB-1F43D455372A}" type="presParOf" srcId="{DCA22AD6-DC3D-4025-9258-DF1BE175632B}" destId="{430CE01C-146D-4EDC-AB9C-FCD855254CAF}" srcOrd="9" destOrd="0" presId="urn:microsoft.com/office/officeart/2005/8/layout/cycle5"/>
    <dgm:cxn modelId="{860D4479-8955-4553-A42C-8B82F6688B08}" type="presParOf" srcId="{DCA22AD6-DC3D-4025-9258-DF1BE175632B}" destId="{428CE7D4-B2A1-4FB1-99ED-5AA9CF5750BE}" srcOrd="10" destOrd="0" presId="urn:microsoft.com/office/officeart/2005/8/layout/cycle5"/>
    <dgm:cxn modelId="{3405474F-C0DC-4E5A-AF08-63A4C3617A0D}" type="presParOf" srcId="{DCA22AD6-DC3D-4025-9258-DF1BE175632B}" destId="{B164138F-B958-497E-8B68-3E01FD2D22A5}"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6AD03-03C4-443D-982D-5352910266DA}">
      <dsp:nvSpPr>
        <dsp:cNvPr id="0" name=""/>
        <dsp:cNvSpPr/>
      </dsp:nvSpPr>
      <dsp:spPr>
        <a:xfrm>
          <a:off x="1449100" y="40552"/>
          <a:ext cx="3151365" cy="125759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NL" sz="2700" kern="1200" dirty="0" smtClean="0"/>
            <a:t>HARMONISATION/</a:t>
          </a:r>
        </a:p>
        <a:p>
          <a:pPr lvl="0" algn="ctr" defTabSz="1200150">
            <a:lnSpc>
              <a:spcPct val="90000"/>
            </a:lnSpc>
            <a:spcBef>
              <a:spcPct val="0"/>
            </a:spcBef>
            <a:spcAft>
              <a:spcPct val="35000"/>
            </a:spcAft>
          </a:pPr>
          <a:r>
            <a:rPr lang="nl-NL" sz="2700" kern="1200" dirty="0" smtClean="0"/>
            <a:t>UNIFICATION</a:t>
          </a:r>
          <a:endParaRPr lang="nl-NL" sz="2700" kern="1200" dirty="0"/>
        </a:p>
      </dsp:txBody>
      <dsp:txXfrm>
        <a:off x="1510491" y="101943"/>
        <a:ext cx="3028583" cy="1134815"/>
      </dsp:txXfrm>
    </dsp:sp>
    <dsp:sp modelId="{133C9F08-896C-4B0E-9A44-E66C1407E841}">
      <dsp:nvSpPr>
        <dsp:cNvPr id="0" name=""/>
        <dsp:cNvSpPr/>
      </dsp:nvSpPr>
      <dsp:spPr>
        <a:xfrm>
          <a:off x="571863" y="1035686"/>
          <a:ext cx="4157202" cy="4157202"/>
        </a:xfrm>
        <a:custGeom>
          <a:avLst/>
          <a:gdLst/>
          <a:ahLst/>
          <a:cxnLst/>
          <a:rect l="0" t="0" r="0" b="0"/>
          <a:pathLst>
            <a:path>
              <a:moveTo>
                <a:pt x="3278059" y="380990"/>
              </a:moveTo>
              <a:arcTo wR="2078601" hR="2078601" stAng="18314602" swAng="1127678"/>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3E4E34-A615-40E1-835B-E3A95F1E676B}">
      <dsp:nvSpPr>
        <dsp:cNvPr id="0" name=""/>
        <dsp:cNvSpPr/>
      </dsp:nvSpPr>
      <dsp:spPr>
        <a:xfrm>
          <a:off x="3787612" y="2080534"/>
          <a:ext cx="2605800" cy="1257597"/>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NL" sz="2700" kern="1200" dirty="0" smtClean="0"/>
            <a:t>INTERNATIONAL</a:t>
          </a:r>
        </a:p>
        <a:p>
          <a:pPr lvl="0" algn="ctr" defTabSz="1200150">
            <a:lnSpc>
              <a:spcPct val="90000"/>
            </a:lnSpc>
            <a:spcBef>
              <a:spcPct val="0"/>
            </a:spcBef>
            <a:spcAft>
              <a:spcPct val="35000"/>
            </a:spcAft>
          </a:pPr>
          <a:r>
            <a:rPr lang="nl-NL" sz="2700" kern="1200" dirty="0" smtClean="0"/>
            <a:t>CONDITIONS</a:t>
          </a:r>
          <a:endParaRPr lang="nl-NL" sz="2700" kern="1200" dirty="0"/>
        </a:p>
      </dsp:txBody>
      <dsp:txXfrm>
        <a:off x="3849003" y="2141925"/>
        <a:ext cx="2483018" cy="1134815"/>
      </dsp:txXfrm>
    </dsp:sp>
    <dsp:sp modelId="{58EB872B-9A7C-4D73-9CAA-FCD480FACE39}">
      <dsp:nvSpPr>
        <dsp:cNvPr id="0" name=""/>
        <dsp:cNvSpPr/>
      </dsp:nvSpPr>
      <dsp:spPr>
        <a:xfrm>
          <a:off x="933310" y="630732"/>
          <a:ext cx="4157202" cy="4157202"/>
        </a:xfrm>
        <a:custGeom>
          <a:avLst/>
          <a:gdLst/>
          <a:ahLst/>
          <a:cxnLst/>
          <a:rect l="0" t="0" r="0" b="0"/>
          <a:pathLst>
            <a:path>
              <a:moveTo>
                <a:pt x="3987327" y="2901613"/>
              </a:moveTo>
              <a:arcTo wR="2078601" hR="2078601" stAng="1399496" swAng="1047266"/>
            </a:path>
          </a:pathLst>
        </a:custGeom>
        <a:noFill/>
        <a:ln w="9525" cap="flat" cmpd="sng" algn="ctr">
          <a:solidFill>
            <a:schemeClr val="accent4">
              <a:hueOff val="-1488257"/>
              <a:satOff val="8966"/>
              <a:lumOff val="71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037FBB-1620-4544-8EF4-5A5A0EA03ACA}">
      <dsp:nvSpPr>
        <dsp:cNvPr id="0" name=""/>
        <dsp:cNvSpPr/>
      </dsp:nvSpPr>
      <dsp:spPr>
        <a:xfrm>
          <a:off x="1580988" y="4159135"/>
          <a:ext cx="2861847" cy="1257597"/>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NL" sz="2700" kern="1200" dirty="0" smtClean="0"/>
            <a:t>PUBLICATIONS</a:t>
          </a:r>
          <a:endParaRPr lang="nl-NL" sz="2700" kern="1200" dirty="0"/>
        </a:p>
      </dsp:txBody>
      <dsp:txXfrm>
        <a:off x="1642379" y="4220526"/>
        <a:ext cx="2739065" cy="1134815"/>
      </dsp:txXfrm>
    </dsp:sp>
    <dsp:sp modelId="{C8153F21-80EB-49D9-B3DA-C45C11235A4E}">
      <dsp:nvSpPr>
        <dsp:cNvPr id="0" name=""/>
        <dsp:cNvSpPr/>
      </dsp:nvSpPr>
      <dsp:spPr>
        <a:xfrm>
          <a:off x="933310" y="630732"/>
          <a:ext cx="4157202" cy="4157202"/>
        </a:xfrm>
        <a:custGeom>
          <a:avLst/>
          <a:gdLst/>
          <a:ahLst/>
          <a:cxnLst/>
          <a:rect l="0" t="0" r="0" b="0"/>
          <a:pathLst>
            <a:path>
              <a:moveTo>
                <a:pt x="504621" y="3436235"/>
              </a:moveTo>
              <a:arcTo wR="2078601" hR="2078601" stAng="8353237" swAng="1047266"/>
            </a:path>
          </a:pathLst>
        </a:custGeom>
        <a:noFill/>
        <a:ln w="9525" cap="flat" cmpd="sng" algn="ctr">
          <a:solidFill>
            <a:schemeClr val="accent4">
              <a:hueOff val="-2976513"/>
              <a:satOff val="17933"/>
              <a:lumOff val="143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0CE01C-146D-4EDC-AB9C-FCD855254CAF}">
      <dsp:nvSpPr>
        <dsp:cNvPr id="0" name=""/>
        <dsp:cNvSpPr/>
      </dsp:nvSpPr>
      <dsp:spPr>
        <a:xfrm>
          <a:off x="-297413" y="2080534"/>
          <a:ext cx="2461447" cy="125759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nl-NL" sz="2700" kern="1200" dirty="0" smtClean="0"/>
            <a:t>COLLOQUIA </a:t>
          </a:r>
          <a:endParaRPr lang="nl-NL" sz="2700" kern="1200" dirty="0"/>
        </a:p>
      </dsp:txBody>
      <dsp:txXfrm>
        <a:off x="-236022" y="2141925"/>
        <a:ext cx="2338665" cy="1134815"/>
      </dsp:txXfrm>
    </dsp:sp>
    <dsp:sp modelId="{B164138F-B958-497E-8B68-3E01FD2D22A5}">
      <dsp:nvSpPr>
        <dsp:cNvPr id="0" name=""/>
        <dsp:cNvSpPr/>
      </dsp:nvSpPr>
      <dsp:spPr>
        <a:xfrm>
          <a:off x="1298093" y="1043667"/>
          <a:ext cx="4157202" cy="4157202"/>
        </a:xfrm>
        <a:custGeom>
          <a:avLst/>
          <a:gdLst/>
          <a:ahLst/>
          <a:cxnLst/>
          <a:rect l="0" t="0" r="0" b="0"/>
          <a:pathLst>
            <a:path>
              <a:moveTo>
                <a:pt x="402426" y="849365"/>
              </a:moveTo>
              <a:arcTo wR="2078601" hR="2078601" stAng="12975285" swAng="11351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975" cy="50165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7788" y="0"/>
            <a:ext cx="2974975" cy="501650"/>
          </a:xfrm>
          <a:prstGeom prst="rect">
            <a:avLst/>
          </a:prstGeom>
        </p:spPr>
        <p:txBody>
          <a:bodyPr vert="horz" lIns="91440" tIns="45720" rIns="91440" bIns="45720" rtlCol="0"/>
          <a:lstStyle>
            <a:lvl1pPr algn="r">
              <a:defRPr sz="1200"/>
            </a:lvl1pPr>
          </a:lstStyle>
          <a:p>
            <a:fld id="{F1CD927C-DD66-4075-A3E0-C2BC2089094F}" type="datetimeFigureOut">
              <a:rPr lang="nl-NL" smtClean="0"/>
              <a:t>19-10-2016</a:t>
            </a:fld>
            <a:endParaRPr lang="nl-NL"/>
          </a:p>
        </p:txBody>
      </p:sp>
      <p:sp>
        <p:nvSpPr>
          <p:cNvPr id="4" name="Tijdelijke aanduiding voor dia-afbeelding 3"/>
          <p:cNvSpPr>
            <a:spLocks noGrp="1" noRot="1" noChangeAspect="1"/>
          </p:cNvSpPr>
          <p:nvPr>
            <p:ph type="sldImg" idx="2"/>
          </p:nvPr>
        </p:nvSpPr>
        <p:spPr>
          <a:xfrm>
            <a:off x="1182688" y="1249363"/>
            <a:ext cx="4498975" cy="33734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810125"/>
            <a:ext cx="5492750" cy="39370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94838"/>
            <a:ext cx="2974975" cy="50165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7788" y="9494838"/>
            <a:ext cx="2974975" cy="501650"/>
          </a:xfrm>
          <a:prstGeom prst="rect">
            <a:avLst/>
          </a:prstGeom>
        </p:spPr>
        <p:txBody>
          <a:bodyPr vert="horz" lIns="91440" tIns="45720" rIns="91440" bIns="45720" rtlCol="0" anchor="b"/>
          <a:lstStyle>
            <a:lvl1pPr algn="r">
              <a:defRPr sz="1200"/>
            </a:lvl1pPr>
          </a:lstStyle>
          <a:p>
            <a:fld id="{AFE0031C-7161-4B3B-A847-DDE8319F427B}" type="slidenum">
              <a:rPr lang="nl-NL" smtClean="0"/>
              <a:t>‹nr.›</a:t>
            </a:fld>
            <a:endParaRPr lang="nl-NL"/>
          </a:p>
        </p:txBody>
      </p:sp>
    </p:spTree>
    <p:extLst>
      <p:ext uri="{BB962C8B-B14F-4D97-AF65-F5344CB8AC3E}">
        <p14:creationId xmlns:p14="http://schemas.microsoft.com/office/powerpoint/2010/main" val="252773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E0031C-7161-4B3B-A847-DDE8319F427B}" type="slidenum">
              <a:rPr lang="nl-NL" smtClean="0"/>
              <a:t>20</a:t>
            </a:fld>
            <a:endParaRPr lang="nl-NL"/>
          </a:p>
        </p:txBody>
      </p:sp>
    </p:spTree>
    <p:extLst>
      <p:ext uri="{BB962C8B-B14F-4D97-AF65-F5344CB8AC3E}">
        <p14:creationId xmlns:p14="http://schemas.microsoft.com/office/powerpoint/2010/main" val="400657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65D2F9C3-6FB1-A54D-BBEA-7AF03ED33126}" type="datetimeFigureOut">
              <a:rPr lang="nl-NL" smtClean="0"/>
              <a:pPr/>
              <a:t>19-10-2016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7A5FADD-F66E-514E-ABB0-75A1B098D50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2F9C3-6FB1-A54D-BBEA-7AF03ED33126}" type="datetimeFigureOut">
              <a:rPr lang="nl-NL" smtClean="0"/>
              <a:pPr/>
              <a:t>19-10-2016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5FADD-F66E-514E-ABB0-75A1B098D50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ivr.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p:spPr>
      </p:pic>
      <p:sp>
        <p:nvSpPr>
          <p:cNvPr id="6" name="Tekstvak 5"/>
          <p:cNvSpPr txBox="1"/>
          <p:nvPr/>
        </p:nvSpPr>
        <p:spPr>
          <a:xfrm>
            <a:off x="512064" y="516770"/>
            <a:ext cx="7034889" cy="646331"/>
          </a:xfrm>
          <a:prstGeom prst="rect">
            <a:avLst/>
          </a:prstGeom>
          <a:noFill/>
        </p:spPr>
        <p:txBody>
          <a:bodyPr wrap="square" rtlCol="0">
            <a:spAutoFit/>
          </a:bodyPr>
          <a:lstStyle/>
          <a:p>
            <a:r>
              <a:rPr lang="nl-NL" sz="3600" b="1" dirty="0">
                <a:solidFill>
                  <a:schemeClr val="tx2"/>
                </a:solidFill>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512064" y="1993392"/>
            <a:ext cx="7440445" cy="2677656"/>
          </a:xfrm>
          <a:prstGeom prst="rect">
            <a:avLst/>
          </a:prstGeom>
        </p:spPr>
        <p:txBody>
          <a:bodyPr wrap="square">
            <a:spAutoFit/>
          </a:bodyPr>
          <a:lstStyle/>
          <a:p>
            <a:pPr algn="ctr"/>
            <a:endParaRPr lang="en-GB" sz="2800" b="1" dirty="0" smtClean="0">
              <a:solidFill>
                <a:srgbClr val="002060"/>
              </a:solidFill>
            </a:endParaRPr>
          </a:p>
          <a:p>
            <a:pPr algn="ctr"/>
            <a:r>
              <a:rPr lang="en-GB" sz="2800" b="1" dirty="0" smtClean="0">
                <a:solidFill>
                  <a:schemeClr val="tx2"/>
                </a:solidFill>
              </a:rPr>
              <a:t>CLNI </a:t>
            </a:r>
            <a:r>
              <a:rPr lang="en-GB" sz="2800" b="1" dirty="0">
                <a:solidFill>
                  <a:schemeClr val="tx2"/>
                </a:solidFill>
              </a:rPr>
              <a:t>2012 CONVENTION AND ITS HISTORICAL BACKGROUND </a:t>
            </a:r>
            <a:r>
              <a:rPr lang="nl-NL" altLang="nl-NL" sz="2800" dirty="0">
                <a:solidFill>
                  <a:schemeClr val="tx2"/>
                </a:solidFill>
              </a:rPr>
              <a:t/>
            </a:r>
            <a:br>
              <a:rPr lang="nl-NL" altLang="nl-NL" sz="2800" dirty="0">
                <a:solidFill>
                  <a:schemeClr val="tx2"/>
                </a:solidFill>
              </a:rPr>
            </a:br>
            <a:endParaRPr lang="nl-NL" altLang="nl-NL" sz="2800" dirty="0" smtClean="0">
              <a:solidFill>
                <a:schemeClr val="tx2"/>
              </a:solidFill>
            </a:endParaRPr>
          </a:p>
          <a:p>
            <a:pPr algn="ctr"/>
            <a:r>
              <a:rPr lang="nl-NL" altLang="nl-NL" sz="2800" b="1" dirty="0" smtClean="0">
                <a:solidFill>
                  <a:schemeClr val="tx2"/>
                </a:solidFill>
              </a:rPr>
              <a:t>Theresia Hacksteiner LL.M. </a:t>
            </a:r>
          </a:p>
          <a:p>
            <a:pPr algn="ctr"/>
            <a:r>
              <a:rPr lang="nl-NL" altLang="nl-NL" sz="2800" b="1" dirty="0" err="1" smtClean="0">
                <a:solidFill>
                  <a:schemeClr val="tx2"/>
                </a:solidFill>
              </a:rPr>
              <a:t>Secretary</a:t>
            </a:r>
            <a:r>
              <a:rPr lang="nl-NL" altLang="nl-NL" sz="2800" b="1" dirty="0" smtClean="0">
                <a:solidFill>
                  <a:schemeClr val="tx2"/>
                </a:solidFill>
              </a:rPr>
              <a:t> General IVR</a:t>
            </a:r>
            <a:endParaRPr lang="fr-FR" sz="28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278094"/>
          </a:xfrm>
          <a:prstGeom prst="rect">
            <a:avLst/>
          </a:prstGeom>
        </p:spPr>
        <p:txBody>
          <a:bodyPr wrap="square">
            <a:spAutoFit/>
          </a:bodyPr>
          <a:lstStyle/>
          <a:p>
            <a:pPr marL="623888" lvl="1" indent="-623888">
              <a:defRPr/>
            </a:pPr>
            <a:r>
              <a:rPr lang="nl-NL" sz="3200" b="1" dirty="0" smtClean="0">
                <a:solidFill>
                  <a:schemeClr val="tx2"/>
                </a:solidFill>
              </a:rPr>
              <a:t> CLNI 2012</a:t>
            </a:r>
          </a:p>
          <a:p>
            <a:pPr marL="623888" lvl="1" indent="-623888">
              <a:defRPr/>
            </a:pPr>
            <a:endParaRPr lang="nl-NL" sz="1600" b="1" dirty="0" smtClean="0">
              <a:solidFill>
                <a:schemeClr val="tx2"/>
              </a:solidFill>
            </a:endParaRPr>
          </a:p>
          <a:p>
            <a:pPr marL="457200" indent="-457200">
              <a:buFont typeface="Wingdings" panose="05000000000000000000" pitchFamily="2" charset="2"/>
              <a:buChar char="Ø"/>
            </a:pPr>
            <a:r>
              <a:rPr lang="nl-NL" sz="2800" dirty="0" err="1" smtClean="0">
                <a:solidFill>
                  <a:schemeClr val="tx2"/>
                </a:solidFill>
                <a:latin typeface="Calibri" pitchFamily="34" charset="0"/>
                <a:ea typeface="Calibri" pitchFamily="34" charset="0"/>
                <a:cs typeface="Calibri" pitchFamily="34" charset="0"/>
              </a:rPr>
              <a:t>Signing</a:t>
            </a:r>
            <a:r>
              <a:rPr lang="nl-NL" sz="2800" dirty="0" smtClean="0">
                <a:solidFill>
                  <a:schemeClr val="tx2"/>
                </a:solidFill>
                <a:latin typeface="Calibri" pitchFamily="34" charset="0"/>
                <a:ea typeface="Calibri" pitchFamily="34" charset="0"/>
                <a:cs typeface="Calibri" pitchFamily="34" charset="0"/>
              </a:rPr>
              <a:t> of </a:t>
            </a:r>
            <a:r>
              <a:rPr lang="nl-NL" sz="2800" dirty="0" err="1" smtClean="0">
                <a:solidFill>
                  <a:schemeClr val="tx2"/>
                </a:solidFill>
                <a:latin typeface="Calibri" pitchFamily="34" charset="0"/>
                <a:ea typeface="Calibri" pitchFamily="34" charset="0"/>
                <a:cs typeface="Calibri" pitchFamily="34" charset="0"/>
              </a:rPr>
              <a:t>the</a:t>
            </a:r>
            <a:r>
              <a:rPr lang="nl-NL" sz="2800" dirty="0" smtClean="0">
                <a:solidFill>
                  <a:schemeClr val="tx2"/>
                </a:solidFill>
                <a:latin typeface="Calibri" pitchFamily="34" charset="0"/>
                <a:ea typeface="Calibri" pitchFamily="34" charset="0"/>
                <a:cs typeface="Calibri" pitchFamily="34" charset="0"/>
              </a:rPr>
              <a:t> </a:t>
            </a:r>
            <a:r>
              <a:rPr lang="nl-NL" sz="2800" b="1" dirty="0" smtClean="0">
                <a:solidFill>
                  <a:schemeClr val="tx2"/>
                </a:solidFill>
                <a:latin typeface="Calibri" pitchFamily="34" charset="0"/>
                <a:ea typeface="Calibri" pitchFamily="34" charset="0"/>
                <a:cs typeface="Calibri" pitchFamily="34" charset="0"/>
              </a:rPr>
              <a:t>FINAL ACT </a:t>
            </a:r>
            <a:r>
              <a:rPr lang="nl-NL" sz="2800" dirty="0" smtClean="0">
                <a:solidFill>
                  <a:schemeClr val="tx2"/>
                </a:solidFill>
                <a:latin typeface="Calibri" pitchFamily="34" charset="0"/>
                <a:ea typeface="Calibri" pitchFamily="34" charset="0"/>
                <a:cs typeface="Calibri" pitchFamily="34" charset="0"/>
              </a:rPr>
              <a:t>on 27 September </a:t>
            </a:r>
            <a:r>
              <a:rPr lang="nl-NL" sz="2800" dirty="0">
                <a:solidFill>
                  <a:schemeClr val="tx2"/>
                </a:solidFill>
                <a:latin typeface="Calibri" pitchFamily="34" charset="0"/>
                <a:ea typeface="Calibri" pitchFamily="34" charset="0"/>
                <a:cs typeface="Calibri" pitchFamily="34" charset="0"/>
              </a:rPr>
              <a:t>2012 </a:t>
            </a:r>
            <a:r>
              <a:rPr lang="nl-NL" sz="2800" dirty="0" smtClean="0">
                <a:solidFill>
                  <a:schemeClr val="tx2"/>
                </a:solidFill>
                <a:latin typeface="Calibri" pitchFamily="34" charset="0"/>
                <a:ea typeface="Calibri" pitchFamily="34" charset="0"/>
                <a:cs typeface="Calibri" pitchFamily="34" charset="0"/>
              </a:rPr>
              <a:t>in Strasbourg by </a:t>
            </a:r>
            <a:r>
              <a:rPr lang="nl-NL" sz="2800" dirty="0">
                <a:solidFill>
                  <a:schemeClr val="tx2"/>
                </a:solidFill>
                <a:latin typeface="Calibri" pitchFamily="34" charset="0"/>
                <a:ea typeface="Calibri" pitchFamily="34" charset="0"/>
                <a:cs typeface="Calibri" pitchFamily="34" charset="0"/>
              </a:rPr>
              <a:t>13 </a:t>
            </a:r>
            <a:r>
              <a:rPr lang="nl-NL" sz="2800" dirty="0" err="1" smtClean="0">
                <a:solidFill>
                  <a:schemeClr val="tx2"/>
                </a:solidFill>
                <a:latin typeface="Calibri" pitchFamily="34" charset="0"/>
                <a:ea typeface="Calibri" pitchFamily="34" charset="0"/>
                <a:cs typeface="Calibri" pitchFamily="34" charset="0"/>
              </a:rPr>
              <a:t>countries</a:t>
            </a:r>
            <a:r>
              <a:rPr lang="nl-NL" sz="2800" dirty="0" smtClean="0">
                <a:solidFill>
                  <a:schemeClr val="tx2"/>
                </a:solidFill>
                <a:latin typeface="Calibri" pitchFamily="34" charset="0"/>
                <a:ea typeface="Calibri" pitchFamily="34" charset="0"/>
                <a:cs typeface="Calibri" pitchFamily="34" charset="0"/>
              </a:rPr>
              <a:t>: Belgium, Bulgaria, Germany,  France, Hungary, Luxembourg</a:t>
            </a:r>
            <a:r>
              <a:rPr lang="nl-NL" sz="2800" dirty="0">
                <a:solidFill>
                  <a:schemeClr val="tx2"/>
                </a:solidFill>
                <a:latin typeface="Calibri" pitchFamily="34" charset="0"/>
                <a:ea typeface="Calibri" pitchFamily="34" charset="0"/>
                <a:cs typeface="Calibri" pitchFamily="34" charset="0"/>
              </a:rPr>
              <a:t>, </a:t>
            </a:r>
            <a:r>
              <a:rPr lang="nl-NL" sz="2800" dirty="0" err="1" smtClean="0">
                <a:solidFill>
                  <a:schemeClr val="tx2"/>
                </a:solidFill>
                <a:latin typeface="Calibri" pitchFamily="34" charset="0"/>
                <a:ea typeface="Calibri" pitchFamily="34" charset="0"/>
                <a:cs typeface="Calibri" pitchFamily="34" charset="0"/>
              </a:rPr>
              <a:t>the</a:t>
            </a:r>
            <a:r>
              <a:rPr lang="nl-NL" sz="2800" dirty="0" smtClean="0">
                <a:solidFill>
                  <a:schemeClr val="tx2"/>
                </a:solidFill>
                <a:latin typeface="Calibri" pitchFamily="34" charset="0"/>
                <a:ea typeface="Calibri" pitchFamily="34" charset="0"/>
                <a:cs typeface="Calibri" pitchFamily="34" charset="0"/>
              </a:rPr>
              <a:t> Netherlands, Austria, Poland, </a:t>
            </a:r>
            <a:r>
              <a:rPr lang="nl-NL" sz="2800" dirty="0" err="1" smtClean="0">
                <a:solidFill>
                  <a:schemeClr val="tx2"/>
                </a:solidFill>
                <a:latin typeface="Calibri" pitchFamily="34" charset="0"/>
                <a:ea typeface="Calibri" pitchFamily="34" charset="0"/>
                <a:cs typeface="Calibri" pitchFamily="34" charset="0"/>
              </a:rPr>
              <a:t>Serbia</a:t>
            </a:r>
            <a:r>
              <a:rPr lang="nl-NL" sz="2800" dirty="0" smtClean="0">
                <a:solidFill>
                  <a:schemeClr val="tx2"/>
                </a:solidFill>
                <a:latin typeface="Calibri" pitchFamily="34" charset="0"/>
                <a:ea typeface="Calibri" pitchFamily="34" charset="0"/>
                <a:cs typeface="Calibri" pitchFamily="34" charset="0"/>
              </a:rPr>
              <a:t>, Slovakia, </a:t>
            </a:r>
            <a:r>
              <a:rPr lang="nl-NL" sz="2800" dirty="0" err="1" smtClean="0">
                <a:solidFill>
                  <a:schemeClr val="tx2"/>
                </a:solidFill>
                <a:latin typeface="Calibri" pitchFamily="34" charset="0"/>
                <a:ea typeface="Calibri" pitchFamily="34" charset="0"/>
                <a:cs typeface="Calibri" pitchFamily="34" charset="0"/>
              </a:rPr>
              <a:t>the</a:t>
            </a:r>
            <a:r>
              <a:rPr lang="nl-NL" sz="2800" dirty="0" smtClean="0">
                <a:solidFill>
                  <a:schemeClr val="tx2"/>
                </a:solidFill>
                <a:latin typeface="Calibri" pitchFamily="34" charset="0"/>
                <a:ea typeface="Calibri" pitchFamily="34" charset="0"/>
                <a:cs typeface="Calibri" pitchFamily="34" charset="0"/>
              </a:rPr>
              <a:t> </a:t>
            </a:r>
            <a:r>
              <a:rPr lang="nl-NL" sz="2800" dirty="0" err="1">
                <a:solidFill>
                  <a:schemeClr val="tx2"/>
                </a:solidFill>
                <a:latin typeface="Calibri" pitchFamily="34" charset="0"/>
                <a:ea typeface="Calibri" pitchFamily="34" charset="0"/>
                <a:cs typeface="Calibri" pitchFamily="34" charset="0"/>
              </a:rPr>
              <a:t>Czech</a:t>
            </a:r>
            <a:r>
              <a:rPr lang="nl-NL" sz="2800" dirty="0">
                <a:solidFill>
                  <a:schemeClr val="tx2"/>
                </a:solidFill>
                <a:latin typeface="Calibri" pitchFamily="34" charset="0"/>
                <a:ea typeface="Calibri" pitchFamily="34" charset="0"/>
                <a:cs typeface="Calibri" pitchFamily="34" charset="0"/>
              </a:rPr>
              <a:t> </a:t>
            </a:r>
            <a:r>
              <a:rPr lang="nl-NL" sz="2800" dirty="0" err="1">
                <a:solidFill>
                  <a:schemeClr val="tx2"/>
                </a:solidFill>
                <a:latin typeface="Calibri" pitchFamily="34" charset="0"/>
                <a:ea typeface="Calibri" pitchFamily="34" charset="0"/>
                <a:cs typeface="Calibri" pitchFamily="34" charset="0"/>
              </a:rPr>
              <a:t>Republic</a:t>
            </a:r>
            <a:r>
              <a:rPr lang="nl-NL" sz="2800" dirty="0">
                <a:solidFill>
                  <a:schemeClr val="tx2"/>
                </a:solidFill>
                <a:latin typeface="Calibri" pitchFamily="34" charset="0"/>
                <a:ea typeface="Calibri" pitchFamily="34" charset="0"/>
                <a:cs typeface="Calibri" pitchFamily="34" charset="0"/>
              </a:rPr>
              <a:t> </a:t>
            </a:r>
            <a:r>
              <a:rPr lang="nl-NL" sz="2800" dirty="0" smtClean="0">
                <a:solidFill>
                  <a:schemeClr val="tx2"/>
                </a:solidFill>
                <a:latin typeface="Calibri" pitchFamily="34" charset="0"/>
                <a:ea typeface="Calibri" pitchFamily="34" charset="0"/>
                <a:cs typeface="Calibri" pitchFamily="34" charset="0"/>
              </a:rPr>
              <a:t>and Switzerland.  </a:t>
            </a:r>
            <a:endParaRPr lang="nl-NL" sz="2800" dirty="0">
              <a:solidFill>
                <a:schemeClr val="tx2"/>
              </a:solidFill>
              <a:latin typeface="Calibri" pitchFamily="34" charset="0"/>
              <a:ea typeface="Calibri" pitchFamily="34" charset="0"/>
              <a:cs typeface="Calibri" pitchFamily="34" charset="0"/>
            </a:endParaRPr>
          </a:p>
          <a:p>
            <a:pPr marL="457200" indent="-457200">
              <a:buFont typeface="Wingdings" panose="05000000000000000000" pitchFamily="2" charset="2"/>
              <a:buChar char="Ø"/>
            </a:pPr>
            <a:endParaRPr lang="nl-NL" sz="2800" b="1" dirty="0">
              <a:solidFill>
                <a:schemeClr val="tx2"/>
              </a:solidFill>
              <a:latin typeface="Calibri" pitchFamily="34" charset="0"/>
              <a:ea typeface="Calibri" pitchFamily="34" charset="0"/>
              <a:cs typeface="Calibri" pitchFamily="34" charset="0"/>
            </a:endParaRPr>
          </a:p>
          <a:p>
            <a:pPr marL="457200" indent="-457200">
              <a:buFont typeface="Wingdings" panose="05000000000000000000" pitchFamily="2" charset="2"/>
              <a:buChar char="Ø"/>
            </a:pPr>
            <a:r>
              <a:rPr lang="nl-NL" sz="2800" dirty="0" smtClean="0">
                <a:solidFill>
                  <a:schemeClr val="tx2"/>
                </a:solidFill>
                <a:latin typeface="Calibri" pitchFamily="34" charset="0"/>
                <a:ea typeface="Calibri" pitchFamily="34" charset="0"/>
                <a:cs typeface="Calibri" pitchFamily="34" charset="0"/>
              </a:rPr>
              <a:t>Belgium, France and Luxembourg </a:t>
            </a:r>
            <a:r>
              <a:rPr lang="nl-NL" sz="2800" dirty="0" err="1" smtClean="0">
                <a:solidFill>
                  <a:schemeClr val="tx2"/>
                </a:solidFill>
                <a:latin typeface="Calibri" pitchFamily="34" charset="0"/>
                <a:ea typeface="Calibri" pitchFamily="34" charset="0"/>
                <a:cs typeface="Calibri" pitchFamily="34" charset="0"/>
              </a:rPr>
              <a:t>also</a:t>
            </a:r>
            <a:r>
              <a:rPr lang="nl-NL" sz="2800" dirty="0" smtClean="0">
                <a:solidFill>
                  <a:schemeClr val="tx2"/>
                </a:solidFill>
                <a:latin typeface="Calibri" pitchFamily="34" charset="0"/>
                <a:ea typeface="Calibri" pitchFamily="34" charset="0"/>
                <a:cs typeface="Calibri" pitchFamily="34" charset="0"/>
              </a:rPr>
              <a:t> </a:t>
            </a:r>
            <a:r>
              <a:rPr lang="nl-NL" sz="2800" dirty="0" err="1" smtClean="0">
                <a:solidFill>
                  <a:schemeClr val="tx2"/>
                </a:solidFill>
                <a:latin typeface="Calibri" pitchFamily="34" charset="0"/>
                <a:ea typeface="Calibri" pitchFamily="34" charset="0"/>
                <a:cs typeface="Calibri" pitchFamily="34" charset="0"/>
              </a:rPr>
              <a:t>signed</a:t>
            </a:r>
            <a:r>
              <a:rPr lang="nl-NL" sz="2800" dirty="0" smtClean="0">
                <a:solidFill>
                  <a:schemeClr val="tx2"/>
                </a:solidFill>
                <a:latin typeface="Calibri" pitchFamily="34" charset="0"/>
                <a:ea typeface="Calibri" pitchFamily="34" charset="0"/>
                <a:cs typeface="Calibri" pitchFamily="34" charset="0"/>
              </a:rPr>
              <a:t> </a:t>
            </a:r>
            <a:r>
              <a:rPr lang="nl-NL" sz="2800" dirty="0" err="1" smtClean="0">
                <a:solidFill>
                  <a:schemeClr val="tx2"/>
                </a:solidFill>
                <a:latin typeface="Calibri" pitchFamily="34" charset="0"/>
                <a:ea typeface="Calibri" pitchFamily="34" charset="0"/>
                <a:cs typeface="Calibri" pitchFamily="34" charset="0"/>
              </a:rPr>
              <a:t>the</a:t>
            </a:r>
            <a:r>
              <a:rPr lang="nl-NL" sz="2800" dirty="0" smtClean="0">
                <a:solidFill>
                  <a:schemeClr val="tx2"/>
                </a:solidFill>
                <a:latin typeface="Calibri" pitchFamily="34" charset="0"/>
                <a:ea typeface="Calibri" pitchFamily="34" charset="0"/>
                <a:cs typeface="Calibri" pitchFamily="34" charset="0"/>
              </a:rPr>
              <a:t> Convention</a:t>
            </a:r>
            <a:endParaRPr lang="fr-FR" sz="2800" dirty="0">
              <a:solidFill>
                <a:schemeClr val="tx2"/>
              </a:solidFill>
            </a:endParaRPr>
          </a:p>
        </p:txBody>
      </p:sp>
    </p:spTree>
    <p:extLst>
      <p:ext uri="{BB962C8B-B14F-4D97-AF65-F5344CB8AC3E}">
        <p14:creationId xmlns:p14="http://schemas.microsoft.com/office/powerpoint/2010/main" val="62000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6124754"/>
          </a:xfrm>
          <a:prstGeom prst="rect">
            <a:avLst/>
          </a:prstGeom>
        </p:spPr>
        <p:txBody>
          <a:bodyPr wrap="square">
            <a:spAutoFit/>
          </a:bodyPr>
          <a:lstStyle/>
          <a:p>
            <a:pPr marL="623888" lvl="1" indent="-623888">
              <a:defRPr/>
            </a:pPr>
            <a:r>
              <a:rPr lang="nl-NL" altLang="nl-NL" sz="3200" dirty="0" err="1" smtClean="0">
                <a:solidFill>
                  <a:schemeClr val="tx2"/>
                </a:solidFill>
              </a:rPr>
              <a:t>Reasons</a:t>
            </a:r>
            <a:r>
              <a:rPr lang="nl-NL" altLang="nl-NL" sz="3200" dirty="0" smtClean="0">
                <a:solidFill>
                  <a:schemeClr val="tx2"/>
                </a:solidFill>
              </a:rPr>
              <a:t> </a:t>
            </a:r>
            <a:r>
              <a:rPr lang="nl-NL" altLang="nl-NL" sz="3200" b="1" dirty="0" err="1" smtClean="0">
                <a:solidFill>
                  <a:schemeClr val="tx2"/>
                </a:solidFill>
              </a:rPr>
              <a:t>for</a:t>
            </a:r>
            <a:r>
              <a:rPr lang="nl-NL" altLang="nl-NL" sz="3200" b="1" dirty="0" smtClean="0">
                <a:solidFill>
                  <a:schemeClr val="tx2"/>
                </a:solidFill>
              </a:rPr>
              <a:t> </a:t>
            </a:r>
            <a:r>
              <a:rPr lang="nl-NL" altLang="nl-NL" sz="3200" b="1" dirty="0" err="1" smtClean="0">
                <a:solidFill>
                  <a:schemeClr val="tx2"/>
                </a:solidFill>
              </a:rPr>
              <a:t>the</a:t>
            </a:r>
            <a:r>
              <a:rPr lang="nl-NL" altLang="nl-NL" sz="3200" b="1" dirty="0" smtClean="0">
                <a:solidFill>
                  <a:schemeClr val="tx2"/>
                </a:solidFill>
              </a:rPr>
              <a:t> </a:t>
            </a:r>
            <a:r>
              <a:rPr lang="nl-NL" altLang="nl-NL" sz="3200" b="1" dirty="0" err="1" smtClean="0">
                <a:solidFill>
                  <a:schemeClr val="tx2"/>
                </a:solidFill>
              </a:rPr>
              <a:t>revision</a:t>
            </a:r>
            <a:r>
              <a:rPr lang="nl-NL" altLang="nl-NL" sz="3200" b="1" dirty="0" smtClean="0">
                <a:solidFill>
                  <a:schemeClr val="tx2"/>
                </a:solidFill>
              </a:rPr>
              <a:t> of </a:t>
            </a:r>
            <a:r>
              <a:rPr lang="nl-NL" altLang="nl-NL" sz="3200" b="1" dirty="0" err="1" smtClean="0">
                <a:solidFill>
                  <a:schemeClr val="tx2"/>
                </a:solidFill>
              </a:rPr>
              <a:t>the</a:t>
            </a:r>
            <a:r>
              <a:rPr lang="nl-NL" altLang="nl-NL" sz="3200" b="1" dirty="0" smtClean="0">
                <a:solidFill>
                  <a:schemeClr val="tx2"/>
                </a:solidFill>
              </a:rPr>
              <a:t> Convention</a:t>
            </a:r>
            <a:br>
              <a:rPr lang="nl-NL" altLang="nl-NL" sz="3200" b="1" dirty="0" smtClean="0">
                <a:solidFill>
                  <a:schemeClr val="tx2"/>
                </a:solidFill>
              </a:rPr>
            </a:br>
            <a:endParaRPr lang="nl-NL" sz="1200" b="1" dirty="0" smtClean="0">
              <a:solidFill>
                <a:schemeClr val="tx2"/>
              </a:solidFill>
            </a:endParaRPr>
          </a:p>
          <a:p>
            <a:pPr>
              <a:buFont typeface="Wingdings" panose="05000000000000000000" pitchFamily="2" charset="2"/>
              <a:buChar char="Ø"/>
            </a:pPr>
            <a:r>
              <a:rPr lang="nl-NL" sz="3200" b="1" dirty="0" smtClean="0">
                <a:solidFill>
                  <a:schemeClr val="tx2"/>
                </a:solidFill>
              </a:rPr>
              <a:t> </a:t>
            </a:r>
            <a:r>
              <a:rPr lang="nl-NL" altLang="nl-NL" sz="2800" dirty="0" smtClean="0">
                <a:solidFill>
                  <a:schemeClr val="tx2"/>
                </a:solidFill>
              </a:rPr>
              <a:t>Limited </a:t>
            </a:r>
            <a:r>
              <a:rPr lang="nl-NL" altLang="nl-NL" sz="2800" dirty="0" err="1" smtClean="0">
                <a:solidFill>
                  <a:schemeClr val="tx2"/>
                </a:solidFill>
              </a:rPr>
              <a:t>regional</a:t>
            </a:r>
            <a:r>
              <a:rPr lang="nl-NL" altLang="nl-NL" sz="2800" dirty="0" smtClean="0">
                <a:solidFill>
                  <a:schemeClr val="tx2"/>
                </a:solidFill>
              </a:rPr>
              <a:t> scope of </a:t>
            </a:r>
            <a:r>
              <a:rPr lang="nl-NL" altLang="nl-NL" sz="2800" dirty="0" err="1" smtClean="0">
                <a:solidFill>
                  <a:schemeClr val="tx2"/>
                </a:solidFill>
              </a:rPr>
              <a:t>the</a:t>
            </a:r>
            <a:r>
              <a:rPr lang="nl-NL" altLang="nl-NL" sz="2800" dirty="0" smtClean="0">
                <a:solidFill>
                  <a:schemeClr val="tx2"/>
                </a:solidFill>
              </a:rPr>
              <a:t> </a:t>
            </a:r>
            <a:r>
              <a:rPr lang="nl-NL" altLang="nl-NL" sz="2800" dirty="0" err="1" smtClean="0">
                <a:solidFill>
                  <a:schemeClr val="tx2"/>
                </a:solidFill>
              </a:rPr>
              <a:t>current</a:t>
            </a:r>
            <a:r>
              <a:rPr lang="nl-NL" altLang="nl-NL" sz="2800" dirty="0" smtClean="0">
                <a:solidFill>
                  <a:schemeClr val="tx2"/>
                </a:solidFill>
              </a:rPr>
              <a:t> CLNI   </a:t>
            </a:r>
          </a:p>
          <a:p>
            <a:pPr lvl="1">
              <a:buFont typeface="Wingdings" panose="05000000000000000000" pitchFamily="2" charset="2"/>
              <a:buChar char="Ø"/>
            </a:pPr>
            <a:r>
              <a:rPr lang="nl-NL" altLang="nl-NL" sz="2800" dirty="0" err="1" smtClean="0">
                <a:solidFill>
                  <a:schemeClr val="tx2"/>
                </a:solidFill>
              </a:rPr>
              <a:t>Rhine</a:t>
            </a:r>
            <a:r>
              <a:rPr lang="nl-NL" altLang="nl-NL" sz="2800" dirty="0" smtClean="0">
                <a:solidFill>
                  <a:schemeClr val="tx2"/>
                </a:solidFill>
              </a:rPr>
              <a:t> and Moselle</a:t>
            </a:r>
            <a:endParaRPr lang="nl-NL" altLang="nl-NL" sz="2800" dirty="0">
              <a:solidFill>
                <a:schemeClr val="tx2"/>
              </a:solidFill>
            </a:endParaRPr>
          </a:p>
          <a:p>
            <a:r>
              <a:rPr lang="nl-NL" altLang="nl-NL" sz="2800" dirty="0">
                <a:solidFill>
                  <a:schemeClr val="tx2"/>
                </a:solidFill>
              </a:rPr>
              <a:t>	</a:t>
            </a:r>
            <a:endParaRPr lang="nl-NL" altLang="nl-NL" sz="2800" dirty="0" smtClean="0">
              <a:solidFill>
                <a:schemeClr val="tx2"/>
              </a:solidFill>
            </a:endParaRPr>
          </a:p>
          <a:p>
            <a:pPr>
              <a:buFont typeface="Wingdings" panose="05000000000000000000" pitchFamily="2" charset="2"/>
              <a:buChar char="Ø"/>
            </a:pPr>
            <a:r>
              <a:rPr lang="nl-NL" altLang="nl-NL" sz="2800" dirty="0" smtClean="0">
                <a:solidFill>
                  <a:schemeClr val="tx2"/>
                </a:solidFill>
              </a:rPr>
              <a:t>European </a:t>
            </a:r>
            <a:r>
              <a:rPr lang="nl-NL" altLang="nl-NL" sz="2800" dirty="0" err="1" smtClean="0">
                <a:solidFill>
                  <a:schemeClr val="tx2"/>
                </a:solidFill>
              </a:rPr>
              <a:t>legal</a:t>
            </a:r>
            <a:r>
              <a:rPr lang="nl-NL" altLang="nl-NL" sz="2800" dirty="0" smtClean="0">
                <a:solidFill>
                  <a:schemeClr val="tx2"/>
                </a:solidFill>
              </a:rPr>
              <a:t> </a:t>
            </a:r>
            <a:r>
              <a:rPr lang="nl-NL" altLang="nl-NL" sz="2800" dirty="0" err="1" smtClean="0">
                <a:solidFill>
                  <a:schemeClr val="tx2"/>
                </a:solidFill>
              </a:rPr>
              <a:t>developments</a:t>
            </a:r>
            <a:r>
              <a:rPr lang="nl-NL" altLang="nl-NL" sz="2800" dirty="0" smtClean="0">
                <a:solidFill>
                  <a:schemeClr val="tx2"/>
                </a:solidFill>
              </a:rPr>
              <a:t>  </a:t>
            </a:r>
          </a:p>
          <a:p>
            <a:pPr lvl="1">
              <a:buFont typeface="Wingdings" panose="05000000000000000000" pitchFamily="2" charset="2"/>
              <a:buChar char="Ø"/>
            </a:pPr>
            <a:r>
              <a:rPr lang="nl-NL" altLang="nl-NL" sz="2800" dirty="0" err="1" smtClean="0">
                <a:solidFill>
                  <a:schemeClr val="tx2"/>
                </a:solidFill>
              </a:rPr>
              <a:t>Attempts</a:t>
            </a:r>
            <a:r>
              <a:rPr lang="nl-NL" altLang="nl-NL" sz="2800" dirty="0" smtClean="0">
                <a:solidFill>
                  <a:schemeClr val="tx2"/>
                </a:solidFill>
              </a:rPr>
              <a:t> of </a:t>
            </a:r>
            <a:r>
              <a:rPr lang="nl-NL" altLang="nl-NL" sz="2800" dirty="0" err="1" smtClean="0">
                <a:solidFill>
                  <a:schemeClr val="tx2"/>
                </a:solidFill>
              </a:rPr>
              <a:t>the</a:t>
            </a:r>
            <a:r>
              <a:rPr lang="nl-NL" altLang="nl-NL" sz="2800" dirty="0" smtClean="0">
                <a:solidFill>
                  <a:schemeClr val="tx2"/>
                </a:solidFill>
              </a:rPr>
              <a:t> </a:t>
            </a:r>
            <a:r>
              <a:rPr lang="nl-NL" altLang="nl-NL" sz="2800" dirty="0">
                <a:solidFill>
                  <a:schemeClr val="tx2"/>
                </a:solidFill>
              </a:rPr>
              <a:t>EC </a:t>
            </a:r>
            <a:r>
              <a:rPr lang="nl-NL" altLang="nl-NL" sz="2800" dirty="0" err="1" smtClean="0">
                <a:solidFill>
                  <a:schemeClr val="tx2"/>
                </a:solidFill>
              </a:rPr>
              <a:t>to</a:t>
            </a:r>
            <a:r>
              <a:rPr lang="nl-NL" altLang="nl-NL" sz="2800" dirty="0" smtClean="0">
                <a:solidFill>
                  <a:schemeClr val="tx2"/>
                </a:solidFill>
              </a:rPr>
              <a:t> </a:t>
            </a:r>
            <a:r>
              <a:rPr lang="nl-NL" altLang="nl-NL" sz="2800" dirty="0" err="1" smtClean="0">
                <a:solidFill>
                  <a:schemeClr val="tx2"/>
                </a:solidFill>
              </a:rPr>
              <a:t>declare</a:t>
            </a:r>
            <a:r>
              <a:rPr lang="nl-NL" altLang="nl-NL" sz="2800" dirty="0" smtClean="0">
                <a:solidFill>
                  <a:schemeClr val="tx2"/>
                </a:solidFill>
              </a:rPr>
              <a:t> </a:t>
            </a:r>
            <a:r>
              <a:rPr lang="nl-NL" altLang="nl-NL" sz="2800" dirty="0" err="1" smtClean="0">
                <a:solidFill>
                  <a:schemeClr val="tx2"/>
                </a:solidFill>
              </a:rPr>
              <a:t>the</a:t>
            </a:r>
            <a:r>
              <a:rPr lang="nl-NL" altLang="nl-NL" sz="2800" dirty="0" smtClean="0">
                <a:solidFill>
                  <a:schemeClr val="tx2"/>
                </a:solidFill>
              </a:rPr>
              <a:t> Athens Convention </a:t>
            </a:r>
            <a:r>
              <a:rPr lang="nl-NL" altLang="nl-NL" sz="2800" dirty="0" err="1" smtClean="0">
                <a:solidFill>
                  <a:schemeClr val="tx2"/>
                </a:solidFill>
              </a:rPr>
              <a:t>applicable</a:t>
            </a:r>
            <a:r>
              <a:rPr lang="nl-NL" altLang="nl-NL" sz="2800" dirty="0" smtClean="0">
                <a:solidFill>
                  <a:schemeClr val="tx2"/>
                </a:solidFill>
              </a:rPr>
              <a:t> </a:t>
            </a:r>
            <a:r>
              <a:rPr lang="nl-NL" altLang="nl-NL" sz="2800" dirty="0" err="1" smtClean="0">
                <a:solidFill>
                  <a:schemeClr val="tx2"/>
                </a:solidFill>
              </a:rPr>
              <a:t>for</a:t>
            </a:r>
            <a:r>
              <a:rPr lang="nl-NL" altLang="nl-NL" sz="2800" dirty="0" smtClean="0">
                <a:solidFill>
                  <a:schemeClr val="tx2"/>
                </a:solidFill>
              </a:rPr>
              <a:t> </a:t>
            </a:r>
            <a:r>
              <a:rPr lang="nl-NL" altLang="nl-NL" sz="2800" dirty="0" smtClean="0">
                <a:solidFill>
                  <a:schemeClr val="tx2"/>
                </a:solidFill>
              </a:rPr>
              <a:t>passenger transport in </a:t>
            </a:r>
            <a:r>
              <a:rPr lang="nl-NL" altLang="nl-NL" sz="2800" dirty="0" smtClean="0">
                <a:solidFill>
                  <a:schemeClr val="tx2"/>
                </a:solidFill>
              </a:rPr>
              <a:t>Inland </a:t>
            </a:r>
            <a:r>
              <a:rPr lang="nl-NL" altLang="nl-NL" sz="2800" dirty="0" err="1" smtClean="0">
                <a:solidFill>
                  <a:schemeClr val="tx2"/>
                </a:solidFill>
              </a:rPr>
              <a:t>Navigation</a:t>
            </a:r>
            <a:endParaRPr lang="nl-NL" altLang="nl-NL" sz="2800" dirty="0" smtClean="0">
              <a:solidFill>
                <a:schemeClr val="tx2"/>
              </a:solidFill>
            </a:endParaRPr>
          </a:p>
          <a:p>
            <a:pPr lvl="1">
              <a:buFont typeface="Wingdings" panose="05000000000000000000" pitchFamily="2" charset="2"/>
              <a:buChar char="Ø"/>
            </a:pPr>
            <a:endParaRPr lang="nl-NL" altLang="nl-NL" sz="2800" dirty="0">
              <a:solidFill>
                <a:schemeClr val="tx2"/>
              </a:solidFill>
            </a:endParaRPr>
          </a:p>
          <a:p>
            <a:pPr>
              <a:buFont typeface="Wingdings" panose="05000000000000000000" pitchFamily="2" charset="2"/>
              <a:buChar char="Ø"/>
            </a:pPr>
            <a:r>
              <a:rPr lang="nl-NL" altLang="nl-NL" sz="2800" dirty="0" err="1" smtClean="0">
                <a:solidFill>
                  <a:schemeClr val="tx2"/>
                </a:solidFill>
              </a:rPr>
              <a:t>Raise</a:t>
            </a:r>
            <a:r>
              <a:rPr lang="nl-NL" altLang="nl-NL" sz="2800" dirty="0" smtClean="0">
                <a:solidFill>
                  <a:schemeClr val="tx2"/>
                </a:solidFill>
              </a:rPr>
              <a:t> of </a:t>
            </a:r>
            <a:r>
              <a:rPr lang="nl-NL" altLang="nl-NL" sz="2800" dirty="0" err="1" smtClean="0">
                <a:solidFill>
                  <a:schemeClr val="tx2"/>
                </a:solidFill>
              </a:rPr>
              <a:t>the</a:t>
            </a:r>
            <a:r>
              <a:rPr lang="nl-NL" altLang="nl-NL" sz="2800" dirty="0" smtClean="0">
                <a:solidFill>
                  <a:schemeClr val="tx2"/>
                </a:solidFill>
              </a:rPr>
              <a:t> </a:t>
            </a:r>
            <a:r>
              <a:rPr lang="nl-NL" altLang="nl-NL" sz="2800" dirty="0" err="1" smtClean="0">
                <a:solidFill>
                  <a:schemeClr val="tx2"/>
                </a:solidFill>
              </a:rPr>
              <a:t>limits</a:t>
            </a:r>
            <a:r>
              <a:rPr lang="nl-NL" altLang="nl-NL" sz="2800" dirty="0" smtClean="0">
                <a:solidFill>
                  <a:schemeClr val="tx2"/>
                </a:solidFill>
              </a:rPr>
              <a:t>  </a:t>
            </a:r>
            <a:r>
              <a:rPr lang="nl-NL" altLang="nl-NL" sz="2800" dirty="0" smtClean="0">
                <a:solidFill>
                  <a:schemeClr val="tx2"/>
                </a:solidFill>
              </a:rPr>
              <a:t>like in </a:t>
            </a:r>
            <a:r>
              <a:rPr lang="nl-NL" altLang="nl-NL" sz="2800" dirty="0" err="1" smtClean="0">
                <a:solidFill>
                  <a:schemeClr val="tx2"/>
                </a:solidFill>
              </a:rPr>
              <a:t>the</a:t>
            </a:r>
            <a:r>
              <a:rPr lang="nl-NL" altLang="nl-NL" sz="2800" dirty="0" smtClean="0">
                <a:solidFill>
                  <a:schemeClr val="tx2"/>
                </a:solidFill>
              </a:rPr>
              <a:t> </a:t>
            </a:r>
            <a:r>
              <a:rPr lang="nl-NL" altLang="nl-NL" sz="2800" dirty="0" err="1" smtClean="0">
                <a:solidFill>
                  <a:schemeClr val="tx2"/>
                </a:solidFill>
              </a:rPr>
              <a:t>maritime</a:t>
            </a:r>
            <a:endParaRPr lang="nl-NL" altLang="nl-NL" sz="2800" dirty="0" smtClean="0">
              <a:solidFill>
                <a:schemeClr val="tx2"/>
              </a:solidFill>
            </a:endParaRPr>
          </a:p>
          <a:p>
            <a:r>
              <a:rPr lang="nl-NL" altLang="nl-NL" sz="2800" dirty="0">
                <a:solidFill>
                  <a:schemeClr val="tx2"/>
                </a:solidFill>
              </a:rPr>
              <a:t> </a:t>
            </a:r>
            <a:r>
              <a:rPr lang="nl-NL" altLang="nl-NL" sz="2800" dirty="0" smtClean="0">
                <a:solidFill>
                  <a:schemeClr val="tx2"/>
                </a:solidFill>
              </a:rPr>
              <a:t>   LLMC Convention </a:t>
            </a:r>
            <a:endParaRPr lang="nl-NL" altLang="nl-NL" sz="2800" dirty="0">
              <a:solidFill>
                <a:schemeClr val="tx2"/>
              </a:solidFill>
            </a:endParaRPr>
          </a:p>
          <a:p>
            <a:pPr marL="623888" lvl="1" indent="-623888">
              <a:defRPr/>
            </a:pPr>
            <a:endParaRPr lang="nl-NL" sz="3200" b="1" dirty="0" smtClean="0">
              <a:solidFill>
                <a:schemeClr val="tx2"/>
              </a:solidFill>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326463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955203"/>
          </a:xfrm>
          <a:prstGeom prst="rect">
            <a:avLst/>
          </a:prstGeom>
        </p:spPr>
        <p:txBody>
          <a:bodyPr wrap="square">
            <a:spAutoFit/>
          </a:bodyPr>
          <a:lstStyle/>
          <a:p>
            <a:pPr marL="623888" lvl="1" indent="-623888">
              <a:defRPr/>
            </a:pPr>
            <a:endParaRPr lang="nl-NL" altLang="nl-NL" sz="3200" dirty="0" smtClean="0">
              <a:solidFill>
                <a:schemeClr val="tx2"/>
              </a:solidFill>
            </a:endParaRPr>
          </a:p>
          <a:p>
            <a:pPr marL="623888" lvl="1" indent="-623888">
              <a:defRPr/>
            </a:pPr>
            <a:r>
              <a:rPr lang="nl-NL" altLang="nl-NL" sz="3200" dirty="0" err="1" smtClean="0">
                <a:solidFill>
                  <a:schemeClr val="tx2"/>
                </a:solidFill>
              </a:rPr>
              <a:t>Reasons</a:t>
            </a:r>
            <a:r>
              <a:rPr lang="nl-NL" altLang="nl-NL" sz="3200" dirty="0" smtClean="0">
                <a:solidFill>
                  <a:schemeClr val="tx2"/>
                </a:solidFill>
              </a:rPr>
              <a:t> </a:t>
            </a:r>
            <a:r>
              <a:rPr lang="nl-NL" altLang="nl-NL" sz="3200" b="1" dirty="0" err="1" smtClean="0">
                <a:solidFill>
                  <a:schemeClr val="tx2"/>
                </a:solidFill>
              </a:rPr>
              <a:t>for</a:t>
            </a:r>
            <a:r>
              <a:rPr lang="nl-NL" altLang="nl-NL" sz="3200" b="1" dirty="0" smtClean="0">
                <a:solidFill>
                  <a:schemeClr val="tx2"/>
                </a:solidFill>
              </a:rPr>
              <a:t> </a:t>
            </a:r>
            <a:r>
              <a:rPr lang="nl-NL" altLang="nl-NL" sz="3200" b="1" dirty="0" err="1" smtClean="0">
                <a:solidFill>
                  <a:schemeClr val="tx2"/>
                </a:solidFill>
              </a:rPr>
              <a:t>the</a:t>
            </a:r>
            <a:r>
              <a:rPr lang="nl-NL" altLang="nl-NL" sz="3200" b="1" dirty="0" smtClean="0">
                <a:solidFill>
                  <a:schemeClr val="tx2"/>
                </a:solidFill>
              </a:rPr>
              <a:t> </a:t>
            </a:r>
            <a:r>
              <a:rPr lang="nl-NL" altLang="nl-NL" sz="3200" b="1" dirty="0" err="1" smtClean="0">
                <a:solidFill>
                  <a:schemeClr val="tx2"/>
                </a:solidFill>
              </a:rPr>
              <a:t>revision</a:t>
            </a:r>
            <a:r>
              <a:rPr lang="nl-NL" altLang="nl-NL" sz="3200" b="1" dirty="0" smtClean="0">
                <a:solidFill>
                  <a:schemeClr val="tx2"/>
                </a:solidFill>
              </a:rPr>
              <a:t> of </a:t>
            </a:r>
            <a:r>
              <a:rPr lang="nl-NL" altLang="nl-NL" sz="3200" b="1" dirty="0" err="1" smtClean="0">
                <a:solidFill>
                  <a:schemeClr val="tx2"/>
                </a:solidFill>
              </a:rPr>
              <a:t>the</a:t>
            </a:r>
            <a:r>
              <a:rPr lang="nl-NL" altLang="nl-NL" sz="3200" b="1" dirty="0" smtClean="0">
                <a:solidFill>
                  <a:schemeClr val="tx2"/>
                </a:solidFill>
              </a:rPr>
              <a:t> Convention</a:t>
            </a:r>
            <a:br>
              <a:rPr lang="nl-NL" altLang="nl-NL" sz="3200" b="1" dirty="0" smtClean="0">
                <a:solidFill>
                  <a:schemeClr val="tx2"/>
                </a:solidFill>
              </a:rPr>
            </a:br>
            <a:endParaRPr lang="nl-NL" altLang="nl-NL" sz="3200" b="1" dirty="0" smtClean="0">
              <a:solidFill>
                <a:schemeClr val="tx2"/>
              </a:solidFill>
            </a:endParaRPr>
          </a:p>
          <a:p>
            <a:pPr marL="623888" lvl="1" indent="-623888">
              <a:defRPr/>
            </a:pPr>
            <a:endParaRPr lang="nl-NL" sz="1200" b="1" dirty="0" smtClean="0">
              <a:solidFill>
                <a:schemeClr val="tx2"/>
              </a:solidFill>
            </a:endParaRPr>
          </a:p>
          <a:p>
            <a:pPr>
              <a:buFont typeface="Wingdings" panose="05000000000000000000" pitchFamily="2" charset="2"/>
              <a:buChar char="Ø"/>
            </a:pPr>
            <a:r>
              <a:rPr lang="nl-NL" sz="3200" b="1" dirty="0" smtClean="0">
                <a:solidFill>
                  <a:schemeClr val="tx2"/>
                </a:solidFill>
              </a:rPr>
              <a:t> </a:t>
            </a:r>
            <a:r>
              <a:rPr lang="nl-NL" altLang="nl-NL" sz="2800" dirty="0" err="1" smtClean="0">
                <a:solidFill>
                  <a:schemeClr val="tx2"/>
                </a:solidFill>
              </a:rPr>
              <a:t>the</a:t>
            </a:r>
            <a:r>
              <a:rPr lang="nl-NL" altLang="nl-NL" sz="2800" dirty="0" smtClean="0">
                <a:solidFill>
                  <a:schemeClr val="tx2"/>
                </a:solidFill>
              </a:rPr>
              <a:t> </a:t>
            </a:r>
            <a:r>
              <a:rPr lang="nl-NL" altLang="nl-NL" sz="2800" dirty="0" err="1" smtClean="0">
                <a:solidFill>
                  <a:schemeClr val="tx2"/>
                </a:solidFill>
              </a:rPr>
              <a:t>revised</a:t>
            </a:r>
            <a:r>
              <a:rPr lang="nl-NL" altLang="nl-NL" sz="2800" dirty="0" smtClean="0">
                <a:solidFill>
                  <a:schemeClr val="tx2"/>
                </a:solidFill>
              </a:rPr>
              <a:t> </a:t>
            </a:r>
            <a:r>
              <a:rPr lang="nl-NL" altLang="nl-NL" sz="2800" dirty="0" err="1" smtClean="0">
                <a:solidFill>
                  <a:schemeClr val="tx2"/>
                </a:solidFill>
              </a:rPr>
              <a:t>Conventions</a:t>
            </a:r>
            <a:r>
              <a:rPr lang="nl-NL" altLang="nl-NL" sz="2800" dirty="0" smtClean="0">
                <a:solidFill>
                  <a:schemeClr val="tx2"/>
                </a:solidFill>
              </a:rPr>
              <a:t> </a:t>
            </a:r>
            <a:r>
              <a:rPr lang="nl-NL" altLang="nl-NL" sz="2800" dirty="0" err="1" smtClean="0">
                <a:solidFill>
                  <a:schemeClr val="tx2"/>
                </a:solidFill>
              </a:rPr>
              <a:t>opens</a:t>
            </a:r>
            <a:r>
              <a:rPr lang="nl-NL" altLang="nl-NL" sz="2800" dirty="0" smtClean="0">
                <a:solidFill>
                  <a:schemeClr val="tx2"/>
                </a:solidFill>
              </a:rPr>
              <a:t> </a:t>
            </a:r>
            <a:r>
              <a:rPr lang="nl-NL" altLang="nl-NL" sz="2800" dirty="0" err="1" smtClean="0">
                <a:solidFill>
                  <a:schemeClr val="tx2"/>
                </a:solidFill>
              </a:rPr>
              <a:t>the</a:t>
            </a:r>
            <a:r>
              <a:rPr lang="nl-NL" altLang="nl-NL" sz="2800" dirty="0" smtClean="0">
                <a:solidFill>
                  <a:schemeClr val="tx2"/>
                </a:solidFill>
              </a:rPr>
              <a:t> </a:t>
            </a:r>
            <a:r>
              <a:rPr lang="nl-NL" altLang="nl-NL" sz="2800" dirty="0" err="1" smtClean="0">
                <a:solidFill>
                  <a:schemeClr val="tx2"/>
                </a:solidFill>
              </a:rPr>
              <a:t>possibility</a:t>
            </a:r>
            <a:r>
              <a:rPr lang="nl-NL" altLang="nl-NL" sz="2800" dirty="0" smtClean="0">
                <a:solidFill>
                  <a:schemeClr val="tx2"/>
                </a:solidFill>
              </a:rPr>
              <a:t> </a:t>
            </a:r>
            <a:r>
              <a:rPr lang="nl-NL" altLang="nl-NL" sz="2800" dirty="0" err="1" smtClean="0">
                <a:solidFill>
                  <a:schemeClr val="tx2"/>
                </a:solidFill>
              </a:rPr>
              <a:t>to</a:t>
            </a:r>
            <a:r>
              <a:rPr lang="nl-NL" altLang="nl-NL" sz="2800" dirty="0" smtClean="0">
                <a:solidFill>
                  <a:schemeClr val="tx2"/>
                </a:solidFill>
              </a:rPr>
              <a:t> non </a:t>
            </a:r>
            <a:r>
              <a:rPr lang="nl-NL" altLang="nl-NL" sz="2800" dirty="0" err="1" smtClean="0">
                <a:solidFill>
                  <a:schemeClr val="tx2"/>
                </a:solidFill>
              </a:rPr>
              <a:t>Rhine</a:t>
            </a:r>
            <a:r>
              <a:rPr lang="nl-NL" altLang="nl-NL" sz="2800" dirty="0" smtClean="0">
                <a:solidFill>
                  <a:schemeClr val="tx2"/>
                </a:solidFill>
              </a:rPr>
              <a:t> </a:t>
            </a:r>
            <a:r>
              <a:rPr lang="nl-NL" altLang="nl-NL" sz="2800" dirty="0" err="1" smtClean="0">
                <a:solidFill>
                  <a:schemeClr val="tx2"/>
                </a:solidFill>
              </a:rPr>
              <a:t>and</a:t>
            </a:r>
            <a:r>
              <a:rPr lang="nl-NL" altLang="nl-NL" sz="2800" dirty="0" smtClean="0">
                <a:solidFill>
                  <a:schemeClr val="tx2"/>
                </a:solidFill>
              </a:rPr>
              <a:t> Mosell</a:t>
            </a:r>
            <a:r>
              <a:rPr lang="nl-NL" altLang="nl-NL" sz="2800" dirty="0" smtClean="0">
                <a:solidFill>
                  <a:schemeClr val="tx2"/>
                </a:solidFill>
              </a:rPr>
              <a:t>e </a:t>
            </a:r>
            <a:r>
              <a:rPr lang="nl-NL" altLang="nl-NL" sz="2800" dirty="0" err="1" smtClean="0">
                <a:solidFill>
                  <a:schemeClr val="tx2"/>
                </a:solidFill>
              </a:rPr>
              <a:t>states</a:t>
            </a:r>
            <a:r>
              <a:rPr lang="nl-NL" altLang="nl-NL" sz="2800" dirty="0" smtClean="0">
                <a:solidFill>
                  <a:schemeClr val="tx2"/>
                </a:solidFill>
              </a:rPr>
              <a:t> </a:t>
            </a:r>
            <a:r>
              <a:rPr lang="nl-NL" altLang="nl-NL" sz="2800" dirty="0" err="1" smtClean="0">
                <a:solidFill>
                  <a:schemeClr val="tx2"/>
                </a:solidFill>
              </a:rPr>
              <a:t>to</a:t>
            </a:r>
            <a:r>
              <a:rPr lang="nl-NL" altLang="nl-NL" sz="2800" dirty="0" smtClean="0">
                <a:solidFill>
                  <a:schemeClr val="tx2"/>
                </a:solidFill>
              </a:rPr>
              <a:t> </a:t>
            </a:r>
            <a:r>
              <a:rPr lang="nl-NL" altLang="nl-NL" sz="2800" dirty="0" err="1" smtClean="0">
                <a:solidFill>
                  <a:schemeClr val="tx2"/>
                </a:solidFill>
              </a:rPr>
              <a:t>ratify</a:t>
            </a:r>
            <a:r>
              <a:rPr lang="nl-NL" altLang="nl-NL" sz="2800" dirty="0" smtClean="0">
                <a:solidFill>
                  <a:schemeClr val="tx2"/>
                </a:solidFill>
              </a:rPr>
              <a:t>. </a:t>
            </a:r>
          </a:p>
          <a:p>
            <a:endParaRPr lang="nl-NL" altLang="nl-NL" sz="2800" dirty="0" smtClean="0">
              <a:solidFill>
                <a:schemeClr val="tx2"/>
              </a:solidFill>
            </a:endParaRPr>
          </a:p>
          <a:p>
            <a:endParaRPr lang="nl-NL" altLang="nl-NL" sz="2800" dirty="0">
              <a:solidFill>
                <a:schemeClr val="tx2"/>
              </a:solidFill>
            </a:endParaRPr>
          </a:p>
          <a:p>
            <a:pPr marL="623888" lvl="1" indent="-623888">
              <a:defRPr/>
            </a:pPr>
            <a:endParaRPr lang="nl-NL" sz="3200" b="1" dirty="0" smtClean="0">
              <a:solidFill>
                <a:schemeClr val="tx2"/>
              </a:solidFill>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343162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smtClean="0">
                <a:solidFill>
                  <a:schemeClr val="tx2"/>
                </a:solidFill>
                <a:latin typeface="+mj-lt"/>
                <a:cs typeface="Arial"/>
              </a:rPr>
              <a:t>WORKSHOP CLNI 2012</a:t>
            </a:r>
            <a:endParaRPr lang="nl-NL" sz="3600" b="1" dirty="0">
              <a:solidFill>
                <a:schemeClr val="tx2"/>
              </a:solidFill>
              <a:latin typeface="+mj-lt"/>
              <a:cs typeface="Arial"/>
            </a:endParaRP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6494085"/>
          </a:xfrm>
          <a:prstGeom prst="rect">
            <a:avLst/>
          </a:prstGeom>
        </p:spPr>
        <p:txBody>
          <a:bodyPr wrap="square">
            <a:spAutoFit/>
          </a:bodyPr>
          <a:lstStyle/>
          <a:p>
            <a:pPr marL="623888" lvl="1" indent="-623888">
              <a:defRPr/>
            </a:pPr>
            <a:r>
              <a:rPr lang="nl-NL" altLang="nl-NL" sz="3200" b="1" dirty="0" smtClean="0">
                <a:solidFill>
                  <a:schemeClr val="tx2"/>
                </a:solidFill>
                <a:latin typeface="Arial" panose="020B0604020202020204" pitchFamily="34" charset="0"/>
              </a:rPr>
              <a:t>CHAPTER </a:t>
            </a:r>
            <a:r>
              <a:rPr lang="nl-NL" altLang="nl-NL" sz="3200" b="1" dirty="0">
                <a:solidFill>
                  <a:schemeClr val="tx2"/>
                </a:solidFill>
                <a:latin typeface="Arial" panose="020B0604020202020204" pitchFamily="34" charset="0"/>
              </a:rPr>
              <a:t>I </a:t>
            </a:r>
          </a:p>
          <a:p>
            <a:pPr marL="623888" lvl="1" indent="-623888">
              <a:defRPr/>
            </a:pPr>
            <a:endParaRPr lang="nl-NL" sz="1200" dirty="0" smtClean="0">
              <a:solidFill>
                <a:schemeClr val="tx2"/>
              </a:solidFill>
            </a:endParaRPr>
          </a:p>
          <a:p>
            <a:pPr marL="623888" lvl="1" indent="-623888">
              <a:defRPr/>
            </a:pPr>
            <a:r>
              <a:rPr lang="nl-NL" sz="2800" b="1" dirty="0" smtClean="0">
                <a:solidFill>
                  <a:schemeClr val="tx2"/>
                </a:solidFill>
              </a:rPr>
              <a:t>Right of </a:t>
            </a:r>
            <a:r>
              <a:rPr lang="nl-NL" sz="2800" b="1" dirty="0" err="1" smtClean="0">
                <a:solidFill>
                  <a:schemeClr val="tx2"/>
                </a:solidFill>
              </a:rPr>
              <a:t>limitation</a:t>
            </a:r>
            <a:r>
              <a:rPr lang="nl-NL" sz="2800" b="1" dirty="0" smtClean="0">
                <a:solidFill>
                  <a:schemeClr val="tx2"/>
                </a:solidFill>
              </a:rPr>
              <a:t> </a:t>
            </a:r>
            <a:r>
              <a:rPr lang="nl-NL" sz="2800" b="1" dirty="0" err="1" smtClean="0">
                <a:solidFill>
                  <a:schemeClr val="tx2"/>
                </a:solidFill>
              </a:rPr>
              <a:t>and</a:t>
            </a:r>
            <a:r>
              <a:rPr lang="nl-NL" sz="2800" b="1" dirty="0" smtClean="0">
                <a:solidFill>
                  <a:schemeClr val="tx2"/>
                </a:solidFill>
              </a:rPr>
              <a:t> persons </a:t>
            </a:r>
            <a:r>
              <a:rPr lang="nl-NL" sz="2800" b="1" dirty="0" err="1" smtClean="0">
                <a:solidFill>
                  <a:schemeClr val="tx2"/>
                </a:solidFill>
              </a:rPr>
              <a:t>entitled</a:t>
            </a:r>
            <a:r>
              <a:rPr lang="nl-NL" sz="2800" b="1" dirty="0" smtClean="0">
                <a:solidFill>
                  <a:schemeClr val="tx2"/>
                </a:solidFill>
              </a:rPr>
              <a:t> </a:t>
            </a:r>
            <a:r>
              <a:rPr lang="nl-NL" sz="2800" b="1" dirty="0" err="1" smtClean="0">
                <a:solidFill>
                  <a:schemeClr val="tx2"/>
                </a:solidFill>
              </a:rPr>
              <a:t>to</a:t>
            </a:r>
            <a:r>
              <a:rPr lang="nl-NL" sz="2800" b="1" dirty="0" smtClean="0">
                <a:solidFill>
                  <a:schemeClr val="tx2"/>
                </a:solidFill>
              </a:rPr>
              <a:t> limit </a:t>
            </a:r>
            <a:r>
              <a:rPr lang="nl-NL" sz="2800" b="1" dirty="0" err="1" smtClean="0">
                <a:solidFill>
                  <a:schemeClr val="tx2"/>
                </a:solidFill>
              </a:rPr>
              <a:t>liability</a:t>
            </a:r>
            <a:endParaRPr lang="nl-NL" sz="2800" b="1" dirty="0">
              <a:solidFill>
                <a:schemeClr val="tx2"/>
              </a:solidFill>
            </a:endParaRPr>
          </a:p>
          <a:p>
            <a:pPr marL="623888" lvl="1" indent="-623888">
              <a:buFont typeface="Wingdings" panose="05000000000000000000" pitchFamily="2" charset="2"/>
              <a:buChar char="Ø"/>
              <a:defRPr/>
            </a:pPr>
            <a:r>
              <a:rPr lang="nl-NL" sz="2800" dirty="0" err="1" smtClean="0">
                <a:solidFill>
                  <a:schemeClr val="tx2"/>
                </a:solidFill>
              </a:rPr>
              <a:t>Vessel</a:t>
            </a:r>
            <a:r>
              <a:rPr lang="nl-NL" sz="2800" dirty="0" smtClean="0">
                <a:solidFill>
                  <a:schemeClr val="tx2"/>
                </a:solidFill>
              </a:rPr>
              <a:t> </a:t>
            </a:r>
            <a:r>
              <a:rPr lang="nl-NL" sz="2800" dirty="0" err="1" smtClean="0">
                <a:solidFill>
                  <a:schemeClr val="tx2"/>
                </a:solidFill>
              </a:rPr>
              <a:t>owners</a:t>
            </a:r>
            <a:r>
              <a:rPr lang="nl-NL" sz="2800" dirty="0" smtClean="0">
                <a:solidFill>
                  <a:schemeClr val="tx2"/>
                </a:solidFill>
              </a:rPr>
              <a:t>/</a:t>
            </a:r>
            <a:r>
              <a:rPr lang="nl-NL" sz="2800" dirty="0" err="1" smtClean="0">
                <a:solidFill>
                  <a:schemeClr val="tx2"/>
                </a:solidFill>
              </a:rPr>
              <a:t>salvors</a:t>
            </a:r>
            <a:r>
              <a:rPr lang="nl-NL" sz="2800" dirty="0" smtClean="0">
                <a:solidFill>
                  <a:schemeClr val="tx2"/>
                </a:solidFill>
              </a:rPr>
              <a:t> of </a:t>
            </a:r>
            <a:r>
              <a:rPr lang="nl-NL" sz="2800" dirty="0" err="1" smtClean="0">
                <a:solidFill>
                  <a:schemeClr val="tx2"/>
                </a:solidFill>
              </a:rPr>
              <a:t>vessels</a:t>
            </a:r>
            <a:r>
              <a:rPr lang="nl-NL" sz="2800" dirty="0" smtClean="0">
                <a:solidFill>
                  <a:schemeClr val="tx2"/>
                </a:solidFill>
              </a:rPr>
              <a:t> </a:t>
            </a:r>
            <a:r>
              <a:rPr lang="nl-NL" sz="2800" dirty="0" err="1" smtClean="0">
                <a:solidFill>
                  <a:schemeClr val="tx2"/>
                </a:solidFill>
              </a:rPr>
              <a:t>used</a:t>
            </a:r>
            <a:r>
              <a:rPr lang="nl-NL" sz="2800" dirty="0" smtClean="0">
                <a:solidFill>
                  <a:schemeClr val="tx2"/>
                </a:solidFill>
              </a:rPr>
              <a:t> </a:t>
            </a:r>
            <a:r>
              <a:rPr lang="nl-NL" sz="2800" dirty="0" err="1" smtClean="0">
                <a:solidFill>
                  <a:schemeClr val="tx2"/>
                </a:solidFill>
              </a:rPr>
              <a:t>for</a:t>
            </a:r>
            <a:r>
              <a:rPr lang="nl-NL" sz="2800" dirty="0" smtClean="0">
                <a:solidFill>
                  <a:schemeClr val="tx2"/>
                </a:solidFill>
              </a:rPr>
              <a:t> commercial </a:t>
            </a:r>
            <a:r>
              <a:rPr lang="nl-NL" sz="2800" dirty="0" err="1" smtClean="0">
                <a:solidFill>
                  <a:schemeClr val="tx2"/>
                </a:solidFill>
              </a:rPr>
              <a:t>navigational</a:t>
            </a:r>
            <a:r>
              <a:rPr lang="nl-NL" sz="2800" dirty="0" smtClean="0">
                <a:solidFill>
                  <a:schemeClr val="tx2"/>
                </a:solidFill>
              </a:rPr>
              <a:t> </a:t>
            </a:r>
            <a:r>
              <a:rPr lang="nl-NL" sz="2800" dirty="0" err="1" smtClean="0">
                <a:solidFill>
                  <a:schemeClr val="tx2"/>
                </a:solidFill>
              </a:rPr>
              <a:t>purposes</a:t>
            </a:r>
            <a:r>
              <a:rPr lang="nl-NL" sz="2800" dirty="0" smtClean="0">
                <a:solidFill>
                  <a:schemeClr val="tx2"/>
                </a:solidFill>
              </a:rPr>
              <a:t> (</a:t>
            </a:r>
            <a:r>
              <a:rPr lang="nl-NL" sz="2800" dirty="0" smtClean="0">
                <a:solidFill>
                  <a:schemeClr val="tx2"/>
                </a:solidFill>
              </a:rPr>
              <a:t>Art</a:t>
            </a:r>
            <a:r>
              <a:rPr lang="nl-NL" sz="2800" dirty="0">
                <a:solidFill>
                  <a:schemeClr val="tx2"/>
                </a:solidFill>
              </a:rPr>
              <a:t>. 1) </a:t>
            </a:r>
            <a:r>
              <a:rPr lang="nl-NL" sz="2800" dirty="0" smtClean="0">
                <a:solidFill>
                  <a:schemeClr val="tx2"/>
                </a:solidFill>
              </a:rPr>
              <a:t/>
            </a:r>
            <a:br>
              <a:rPr lang="nl-NL" sz="2800" dirty="0" smtClean="0">
                <a:solidFill>
                  <a:schemeClr val="tx2"/>
                </a:solidFill>
              </a:rPr>
            </a:br>
            <a:r>
              <a:rPr lang="nl-NL" sz="2800" dirty="0" smtClean="0">
                <a:solidFill>
                  <a:schemeClr val="tx2"/>
                </a:solidFill>
              </a:rPr>
              <a:t> </a:t>
            </a:r>
            <a:endParaRPr lang="nl-NL" sz="2800" dirty="0">
              <a:solidFill>
                <a:schemeClr val="tx2"/>
              </a:solidFill>
            </a:endParaRPr>
          </a:p>
          <a:p>
            <a:pPr marL="623888" lvl="1" indent="-623888">
              <a:defRPr/>
            </a:pPr>
            <a:r>
              <a:rPr lang="nl-NL" sz="2800" b="1" dirty="0" smtClean="0">
                <a:solidFill>
                  <a:schemeClr val="tx2"/>
                </a:solidFill>
              </a:rPr>
              <a:t>Claims subject </a:t>
            </a:r>
            <a:r>
              <a:rPr lang="nl-NL" sz="2800" b="1" dirty="0" err="1" smtClean="0">
                <a:solidFill>
                  <a:schemeClr val="tx2"/>
                </a:solidFill>
              </a:rPr>
              <a:t>to</a:t>
            </a:r>
            <a:r>
              <a:rPr lang="nl-NL" sz="2800" b="1" dirty="0" smtClean="0">
                <a:solidFill>
                  <a:schemeClr val="tx2"/>
                </a:solidFill>
              </a:rPr>
              <a:t> </a:t>
            </a:r>
            <a:r>
              <a:rPr lang="nl-NL" sz="2800" b="1" dirty="0" err="1" smtClean="0">
                <a:solidFill>
                  <a:schemeClr val="tx2"/>
                </a:solidFill>
              </a:rPr>
              <a:t>limitation</a:t>
            </a:r>
            <a:r>
              <a:rPr lang="nl-NL" sz="2800" b="1" dirty="0" smtClean="0">
                <a:solidFill>
                  <a:schemeClr val="tx2"/>
                </a:solidFill>
              </a:rPr>
              <a:t> (art 2) </a:t>
            </a:r>
            <a:r>
              <a:rPr lang="nl-NL" sz="2800" dirty="0" smtClean="0">
                <a:solidFill>
                  <a:schemeClr val="tx2"/>
                </a:solidFill>
              </a:rPr>
              <a:t>in respect of  </a:t>
            </a:r>
            <a:endParaRPr lang="nl-NL" sz="2800" dirty="0">
              <a:solidFill>
                <a:schemeClr val="tx2"/>
              </a:solidFill>
            </a:endParaRPr>
          </a:p>
          <a:p>
            <a:pPr marL="623888" lvl="1" indent="-623888">
              <a:buFont typeface="Wingdings" panose="05000000000000000000" pitchFamily="2" charset="2"/>
              <a:buChar char="Ø"/>
              <a:defRPr/>
            </a:pPr>
            <a:r>
              <a:rPr lang="nl-NL" sz="2800" dirty="0" err="1" smtClean="0">
                <a:solidFill>
                  <a:schemeClr val="tx2"/>
                </a:solidFill>
              </a:rPr>
              <a:t>loss</a:t>
            </a:r>
            <a:r>
              <a:rPr lang="nl-NL" sz="2800" dirty="0" smtClean="0">
                <a:solidFill>
                  <a:schemeClr val="tx2"/>
                </a:solidFill>
              </a:rPr>
              <a:t> of life or personal </a:t>
            </a:r>
            <a:r>
              <a:rPr lang="nl-NL" sz="2800" dirty="0" err="1" smtClean="0">
                <a:solidFill>
                  <a:schemeClr val="tx2"/>
                </a:solidFill>
              </a:rPr>
              <a:t>injury</a:t>
            </a:r>
            <a:endParaRPr lang="nl-NL" sz="2800" dirty="0">
              <a:solidFill>
                <a:schemeClr val="tx2"/>
              </a:solidFill>
            </a:endParaRPr>
          </a:p>
          <a:p>
            <a:pPr marL="623888" lvl="1" indent="-623888">
              <a:buFont typeface="Wingdings" panose="05000000000000000000" pitchFamily="2" charset="2"/>
              <a:buChar char="Ø"/>
              <a:defRPr/>
            </a:pPr>
            <a:r>
              <a:rPr lang="nl-NL" sz="2800" dirty="0" err="1">
                <a:solidFill>
                  <a:schemeClr val="tx2"/>
                </a:solidFill>
              </a:rPr>
              <a:t>l</a:t>
            </a:r>
            <a:r>
              <a:rPr lang="nl-NL" sz="2800" dirty="0" err="1" smtClean="0">
                <a:solidFill>
                  <a:schemeClr val="tx2"/>
                </a:solidFill>
              </a:rPr>
              <a:t>oss</a:t>
            </a:r>
            <a:r>
              <a:rPr lang="nl-NL" sz="2800" dirty="0" smtClean="0">
                <a:solidFill>
                  <a:schemeClr val="tx2"/>
                </a:solidFill>
              </a:rPr>
              <a:t> and </a:t>
            </a:r>
            <a:r>
              <a:rPr lang="nl-NL" sz="2800" dirty="0" err="1" smtClean="0">
                <a:solidFill>
                  <a:schemeClr val="tx2"/>
                </a:solidFill>
              </a:rPr>
              <a:t>damage</a:t>
            </a:r>
            <a:r>
              <a:rPr lang="nl-NL" sz="2800" dirty="0" smtClean="0">
                <a:solidFill>
                  <a:schemeClr val="tx2"/>
                </a:solidFill>
              </a:rPr>
              <a:t> </a:t>
            </a:r>
            <a:r>
              <a:rPr lang="nl-NL" sz="2800" dirty="0" err="1" smtClean="0">
                <a:solidFill>
                  <a:schemeClr val="tx2"/>
                </a:solidFill>
              </a:rPr>
              <a:t>to</a:t>
            </a:r>
            <a:r>
              <a:rPr lang="nl-NL" sz="2800" dirty="0" smtClean="0">
                <a:solidFill>
                  <a:schemeClr val="tx2"/>
                </a:solidFill>
              </a:rPr>
              <a:t> property</a:t>
            </a:r>
            <a:endParaRPr lang="nl-NL" sz="2800" dirty="0">
              <a:solidFill>
                <a:schemeClr val="tx2"/>
              </a:solidFill>
            </a:endParaRPr>
          </a:p>
          <a:p>
            <a:pPr marL="623888" lvl="1" indent="-623888">
              <a:buFont typeface="Wingdings" panose="05000000000000000000" pitchFamily="2" charset="2"/>
              <a:buChar char="Ø"/>
              <a:defRPr/>
            </a:pPr>
            <a:r>
              <a:rPr lang="nl-NL" sz="2800" dirty="0" err="1">
                <a:solidFill>
                  <a:schemeClr val="tx2"/>
                </a:solidFill>
              </a:rPr>
              <a:t>l</a:t>
            </a:r>
            <a:r>
              <a:rPr lang="nl-NL" sz="2800" dirty="0" err="1" smtClean="0">
                <a:solidFill>
                  <a:schemeClr val="tx2"/>
                </a:solidFill>
              </a:rPr>
              <a:t>oss</a:t>
            </a:r>
            <a:r>
              <a:rPr lang="nl-NL" sz="2800" dirty="0" smtClean="0">
                <a:solidFill>
                  <a:schemeClr val="tx2"/>
                </a:solidFill>
              </a:rPr>
              <a:t> </a:t>
            </a:r>
            <a:r>
              <a:rPr lang="nl-NL" sz="2800" dirty="0" err="1" smtClean="0">
                <a:solidFill>
                  <a:schemeClr val="tx2"/>
                </a:solidFill>
              </a:rPr>
              <a:t>resulting</a:t>
            </a:r>
            <a:r>
              <a:rPr lang="nl-NL" sz="2800" dirty="0" smtClean="0">
                <a:solidFill>
                  <a:schemeClr val="tx2"/>
                </a:solidFill>
              </a:rPr>
              <a:t> </a:t>
            </a:r>
            <a:r>
              <a:rPr lang="nl-NL" sz="2800" dirty="0" err="1" smtClean="0">
                <a:solidFill>
                  <a:schemeClr val="tx2"/>
                </a:solidFill>
              </a:rPr>
              <a:t>from</a:t>
            </a:r>
            <a:r>
              <a:rPr lang="nl-NL" sz="2800" dirty="0" smtClean="0">
                <a:solidFill>
                  <a:schemeClr val="tx2"/>
                </a:solidFill>
              </a:rPr>
              <a:t> delay </a:t>
            </a:r>
          </a:p>
          <a:p>
            <a:pPr marL="623888" lvl="1" indent="-623888">
              <a:buFont typeface="Wingdings" panose="05000000000000000000" pitchFamily="2" charset="2"/>
              <a:buChar char="Ø"/>
              <a:defRPr/>
            </a:pPr>
            <a:r>
              <a:rPr lang="nl-NL" sz="2800" dirty="0" err="1">
                <a:solidFill>
                  <a:schemeClr val="tx2"/>
                </a:solidFill>
              </a:rPr>
              <a:t>l</a:t>
            </a:r>
            <a:r>
              <a:rPr lang="nl-NL" sz="2800" dirty="0" err="1" smtClean="0">
                <a:solidFill>
                  <a:schemeClr val="tx2"/>
                </a:solidFill>
              </a:rPr>
              <a:t>oss</a:t>
            </a:r>
            <a:r>
              <a:rPr lang="nl-NL" sz="2800" dirty="0" smtClean="0">
                <a:solidFill>
                  <a:schemeClr val="tx2"/>
                </a:solidFill>
              </a:rPr>
              <a:t> </a:t>
            </a:r>
            <a:r>
              <a:rPr lang="nl-NL" sz="2800" dirty="0" err="1" smtClean="0">
                <a:solidFill>
                  <a:schemeClr val="tx2"/>
                </a:solidFill>
              </a:rPr>
              <a:t>resulting</a:t>
            </a:r>
            <a:r>
              <a:rPr lang="nl-NL" sz="2800" dirty="0" smtClean="0">
                <a:solidFill>
                  <a:schemeClr val="tx2"/>
                </a:solidFill>
              </a:rPr>
              <a:t> </a:t>
            </a:r>
            <a:r>
              <a:rPr lang="nl-NL" sz="2800" dirty="0" err="1" smtClean="0">
                <a:solidFill>
                  <a:schemeClr val="tx2"/>
                </a:solidFill>
              </a:rPr>
              <a:t>from</a:t>
            </a:r>
            <a:r>
              <a:rPr lang="nl-NL" sz="2800" dirty="0" smtClean="0">
                <a:solidFill>
                  <a:schemeClr val="tx2"/>
                </a:solidFill>
              </a:rPr>
              <a:t> </a:t>
            </a:r>
            <a:r>
              <a:rPr lang="nl-NL" sz="2800" dirty="0" err="1" smtClean="0">
                <a:solidFill>
                  <a:schemeClr val="tx2"/>
                </a:solidFill>
              </a:rPr>
              <a:t>infringement</a:t>
            </a:r>
            <a:r>
              <a:rPr lang="nl-NL" sz="2800" dirty="0" smtClean="0">
                <a:solidFill>
                  <a:schemeClr val="tx2"/>
                </a:solidFill>
              </a:rPr>
              <a:t> of </a:t>
            </a:r>
            <a:r>
              <a:rPr lang="nl-NL" sz="2800" dirty="0" err="1" smtClean="0">
                <a:solidFill>
                  <a:schemeClr val="tx2"/>
                </a:solidFill>
              </a:rPr>
              <a:t>rights</a:t>
            </a:r>
            <a:r>
              <a:rPr lang="nl-NL" sz="2800" dirty="0" smtClean="0">
                <a:solidFill>
                  <a:schemeClr val="tx2"/>
                </a:solidFill>
              </a:rPr>
              <a:t> </a:t>
            </a:r>
          </a:p>
          <a:p>
            <a:pPr marL="0" lvl="1">
              <a:defRPr/>
            </a:pPr>
            <a:r>
              <a:rPr lang="nl-NL" sz="2800" dirty="0">
                <a:solidFill>
                  <a:schemeClr val="tx2"/>
                </a:solidFill>
              </a:rPr>
              <a:t>	</a:t>
            </a:r>
            <a:r>
              <a:rPr lang="nl-NL" sz="2800" dirty="0" smtClean="0">
                <a:solidFill>
                  <a:schemeClr val="tx2"/>
                </a:solidFill>
              </a:rPr>
              <a:t>  </a:t>
            </a:r>
            <a:r>
              <a:rPr lang="nl-NL" sz="2800" dirty="0" err="1" smtClean="0">
                <a:solidFill>
                  <a:schemeClr val="tx2"/>
                </a:solidFill>
              </a:rPr>
              <a:t>other</a:t>
            </a:r>
            <a:r>
              <a:rPr lang="nl-NL" sz="2800" dirty="0" smtClean="0">
                <a:solidFill>
                  <a:schemeClr val="tx2"/>
                </a:solidFill>
              </a:rPr>
              <a:t> </a:t>
            </a:r>
            <a:r>
              <a:rPr lang="nl-NL" sz="2800" dirty="0" err="1" smtClean="0">
                <a:solidFill>
                  <a:schemeClr val="tx2"/>
                </a:solidFill>
              </a:rPr>
              <a:t>than</a:t>
            </a:r>
            <a:r>
              <a:rPr lang="nl-NL" sz="2800" dirty="0" smtClean="0">
                <a:solidFill>
                  <a:schemeClr val="tx2"/>
                </a:solidFill>
              </a:rPr>
              <a:t> </a:t>
            </a:r>
            <a:r>
              <a:rPr lang="nl-NL" sz="2800" dirty="0" err="1" smtClean="0">
                <a:solidFill>
                  <a:schemeClr val="tx2"/>
                </a:solidFill>
              </a:rPr>
              <a:t>contractual</a:t>
            </a:r>
            <a:r>
              <a:rPr lang="nl-NL" sz="2800" dirty="0" smtClean="0">
                <a:solidFill>
                  <a:schemeClr val="tx2"/>
                </a:solidFill>
              </a:rPr>
              <a:t> </a:t>
            </a:r>
            <a:r>
              <a:rPr lang="nl-NL" sz="2800" dirty="0" err="1" smtClean="0">
                <a:solidFill>
                  <a:schemeClr val="tx2"/>
                </a:solidFill>
              </a:rPr>
              <a:t>rights</a:t>
            </a:r>
            <a:endParaRPr lang="nl-NL" sz="2800" dirty="0">
              <a:solidFill>
                <a:schemeClr val="tx2"/>
              </a:solidFill>
            </a:endParaRPr>
          </a:p>
          <a:p>
            <a:pPr marL="623888" lvl="1" indent="-623888">
              <a:defRPr/>
            </a:pPr>
            <a:endParaRPr lang="nl-NL" sz="3200" b="1" dirty="0" smtClean="0">
              <a:solidFill>
                <a:schemeClr val="tx2"/>
              </a:solidFill>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01636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5878532"/>
          </a:xfrm>
          <a:prstGeom prst="rect">
            <a:avLst/>
          </a:prstGeom>
        </p:spPr>
        <p:txBody>
          <a:bodyPr wrap="square">
            <a:spAutoFit/>
          </a:bodyPr>
          <a:lstStyle/>
          <a:p>
            <a:pPr marL="623888" lvl="1" indent="-623888">
              <a:defRPr/>
            </a:pPr>
            <a:r>
              <a:rPr lang="nl-NL" altLang="nl-NL" sz="2800" b="1" dirty="0" err="1" smtClean="0">
                <a:solidFill>
                  <a:schemeClr val="tx2"/>
                </a:solidFill>
                <a:latin typeface="Arial" panose="020B0604020202020204" pitchFamily="34" charset="0"/>
              </a:rPr>
              <a:t>Chapter</a:t>
            </a:r>
            <a:r>
              <a:rPr lang="nl-NL" altLang="nl-NL" sz="2800" b="1" dirty="0" smtClean="0">
                <a:solidFill>
                  <a:schemeClr val="tx2"/>
                </a:solidFill>
                <a:latin typeface="Arial" panose="020B0604020202020204" pitchFamily="34" charset="0"/>
              </a:rPr>
              <a:t> I </a:t>
            </a:r>
            <a:endParaRPr lang="nl-NL" altLang="nl-NL" sz="2800" b="1" dirty="0">
              <a:solidFill>
                <a:schemeClr val="tx2"/>
              </a:solidFill>
              <a:latin typeface="Arial" panose="020B0604020202020204" pitchFamily="34" charset="0"/>
            </a:endParaRPr>
          </a:p>
          <a:p>
            <a:pPr marL="623888" lvl="1" indent="-623888">
              <a:defRPr/>
            </a:pPr>
            <a:endParaRPr lang="nl-NL" sz="2800" b="1" dirty="0" smtClean="0">
              <a:solidFill>
                <a:schemeClr val="tx2"/>
              </a:solidFill>
            </a:endParaRPr>
          </a:p>
          <a:p>
            <a:pPr marL="623888" lvl="1" indent="-623888">
              <a:defRPr/>
            </a:pPr>
            <a:r>
              <a:rPr lang="nl-NL" sz="2800" b="1" dirty="0" smtClean="0">
                <a:solidFill>
                  <a:schemeClr val="tx2"/>
                </a:solidFill>
              </a:rPr>
              <a:t>Claims </a:t>
            </a:r>
            <a:r>
              <a:rPr lang="nl-NL" sz="2800" b="1" dirty="0" err="1" smtClean="0">
                <a:solidFill>
                  <a:schemeClr val="tx2"/>
                </a:solidFill>
              </a:rPr>
              <a:t>excepted</a:t>
            </a:r>
            <a:r>
              <a:rPr lang="nl-NL" sz="2800" b="1" dirty="0" smtClean="0">
                <a:solidFill>
                  <a:schemeClr val="tx2"/>
                </a:solidFill>
              </a:rPr>
              <a:t> </a:t>
            </a:r>
            <a:r>
              <a:rPr lang="nl-NL" sz="2800" b="1" dirty="0" err="1" smtClean="0">
                <a:solidFill>
                  <a:schemeClr val="tx2"/>
                </a:solidFill>
              </a:rPr>
              <a:t>from</a:t>
            </a:r>
            <a:r>
              <a:rPr lang="nl-NL" sz="2800" b="1" dirty="0" smtClean="0">
                <a:solidFill>
                  <a:schemeClr val="tx2"/>
                </a:solidFill>
              </a:rPr>
              <a:t> </a:t>
            </a:r>
            <a:r>
              <a:rPr lang="nl-NL" sz="2800" b="1" dirty="0" err="1" smtClean="0">
                <a:solidFill>
                  <a:schemeClr val="tx2"/>
                </a:solidFill>
              </a:rPr>
              <a:t>limitation</a:t>
            </a:r>
            <a:r>
              <a:rPr lang="nl-NL" sz="2800" b="1" dirty="0" smtClean="0">
                <a:solidFill>
                  <a:schemeClr val="tx2"/>
                </a:solidFill>
              </a:rPr>
              <a:t> (art </a:t>
            </a:r>
            <a:r>
              <a:rPr lang="nl-NL" sz="2800" b="1" dirty="0">
                <a:solidFill>
                  <a:schemeClr val="tx2"/>
                </a:solidFill>
              </a:rPr>
              <a:t>3)</a:t>
            </a:r>
          </a:p>
          <a:p>
            <a:pPr marL="623888" lvl="1" indent="-623888">
              <a:defRPr/>
            </a:pPr>
            <a:r>
              <a:rPr lang="nl-NL" sz="2800" b="1" dirty="0">
                <a:solidFill>
                  <a:schemeClr val="tx2"/>
                </a:solidFill>
              </a:rPr>
              <a:t> </a:t>
            </a:r>
          </a:p>
          <a:p>
            <a:pPr marL="623888" lvl="1" indent="-623888">
              <a:buFont typeface="Wingdings" panose="05000000000000000000" pitchFamily="2" charset="2"/>
              <a:buChar char="Ø"/>
              <a:defRPr/>
            </a:pPr>
            <a:r>
              <a:rPr lang="nl-NL" sz="2800" dirty="0" smtClean="0">
                <a:solidFill>
                  <a:schemeClr val="tx2"/>
                </a:solidFill>
              </a:rPr>
              <a:t>Assistance or </a:t>
            </a:r>
            <a:r>
              <a:rPr lang="nl-NL" sz="2800" dirty="0" err="1" smtClean="0">
                <a:solidFill>
                  <a:schemeClr val="tx2"/>
                </a:solidFill>
              </a:rPr>
              <a:t>salvage</a:t>
            </a:r>
            <a:r>
              <a:rPr lang="nl-NL" sz="2800" dirty="0" smtClean="0">
                <a:solidFill>
                  <a:schemeClr val="tx2"/>
                </a:solidFill>
              </a:rPr>
              <a:t> </a:t>
            </a:r>
            <a:endParaRPr lang="nl-NL" sz="2800" dirty="0">
              <a:solidFill>
                <a:schemeClr val="tx2"/>
              </a:solidFill>
            </a:endParaRPr>
          </a:p>
          <a:p>
            <a:pPr marL="623888" lvl="1" indent="-623888">
              <a:buFont typeface="Wingdings" panose="05000000000000000000" pitchFamily="2" charset="2"/>
              <a:buChar char="Ø"/>
              <a:defRPr/>
            </a:pPr>
            <a:endParaRPr lang="nl-NL" sz="2800" dirty="0">
              <a:solidFill>
                <a:schemeClr val="tx2"/>
              </a:solidFill>
            </a:endParaRPr>
          </a:p>
          <a:p>
            <a:pPr marL="623888" lvl="1" indent="-623888">
              <a:buFont typeface="Wingdings" panose="05000000000000000000" pitchFamily="2" charset="2"/>
              <a:buChar char="Ø"/>
              <a:defRPr/>
            </a:pPr>
            <a:r>
              <a:rPr lang="nl-NL" sz="2800" dirty="0" err="1" smtClean="0">
                <a:solidFill>
                  <a:schemeClr val="tx2"/>
                </a:solidFill>
              </a:rPr>
              <a:t>Contributions</a:t>
            </a:r>
            <a:r>
              <a:rPr lang="nl-NL" sz="2800" dirty="0" smtClean="0">
                <a:solidFill>
                  <a:schemeClr val="tx2"/>
                </a:solidFill>
              </a:rPr>
              <a:t> in </a:t>
            </a:r>
            <a:r>
              <a:rPr lang="nl-NL" sz="2800" dirty="0" err="1" smtClean="0">
                <a:solidFill>
                  <a:schemeClr val="tx2"/>
                </a:solidFill>
              </a:rPr>
              <a:t>general</a:t>
            </a:r>
            <a:r>
              <a:rPr lang="nl-NL" sz="2800" dirty="0" smtClean="0">
                <a:solidFill>
                  <a:schemeClr val="tx2"/>
                </a:solidFill>
              </a:rPr>
              <a:t> </a:t>
            </a:r>
            <a:r>
              <a:rPr lang="nl-NL" sz="2800" dirty="0" err="1" smtClean="0">
                <a:solidFill>
                  <a:schemeClr val="tx2"/>
                </a:solidFill>
              </a:rPr>
              <a:t>average</a:t>
            </a:r>
            <a:endParaRPr lang="nl-NL" sz="2800" dirty="0">
              <a:solidFill>
                <a:schemeClr val="tx2"/>
              </a:solidFill>
            </a:endParaRPr>
          </a:p>
          <a:p>
            <a:pPr marL="623888" lvl="1" indent="-623888">
              <a:buFont typeface="Wingdings" panose="05000000000000000000" pitchFamily="2" charset="2"/>
              <a:buChar char="Ø"/>
              <a:defRPr/>
            </a:pPr>
            <a:endParaRPr lang="nl-NL" sz="2800" dirty="0">
              <a:solidFill>
                <a:schemeClr val="tx2"/>
              </a:solidFill>
            </a:endParaRPr>
          </a:p>
          <a:p>
            <a:pPr marL="623888" lvl="1" indent="-623888">
              <a:buFont typeface="Wingdings" panose="05000000000000000000" pitchFamily="2" charset="2"/>
              <a:buChar char="Ø"/>
              <a:defRPr/>
            </a:pPr>
            <a:r>
              <a:rPr lang="nl-NL" sz="2800" dirty="0" err="1" smtClean="0">
                <a:solidFill>
                  <a:schemeClr val="tx2"/>
                </a:solidFill>
              </a:rPr>
              <a:t>Nuclear</a:t>
            </a:r>
            <a:r>
              <a:rPr lang="nl-NL" sz="2800" dirty="0" smtClean="0">
                <a:solidFill>
                  <a:schemeClr val="tx2"/>
                </a:solidFill>
              </a:rPr>
              <a:t> </a:t>
            </a:r>
            <a:r>
              <a:rPr lang="nl-NL" sz="2800" dirty="0" err="1" smtClean="0">
                <a:solidFill>
                  <a:schemeClr val="tx2"/>
                </a:solidFill>
              </a:rPr>
              <a:t>damage</a:t>
            </a:r>
            <a:r>
              <a:rPr lang="nl-NL" sz="2800" dirty="0" smtClean="0">
                <a:solidFill>
                  <a:schemeClr val="tx2"/>
                </a:solidFill>
              </a:rPr>
              <a:t> </a:t>
            </a:r>
            <a:endParaRPr lang="nl-NL" sz="2800" dirty="0">
              <a:solidFill>
                <a:schemeClr val="tx2"/>
              </a:solidFill>
            </a:endParaRPr>
          </a:p>
          <a:p>
            <a:pPr marL="623888" lvl="1" indent="-623888">
              <a:defRPr/>
            </a:pPr>
            <a:endParaRPr lang="nl-NL" sz="3200" b="1" dirty="0">
              <a:solidFill>
                <a:schemeClr val="tx2"/>
              </a:solidFill>
            </a:endParaRPr>
          </a:p>
          <a:p>
            <a:pPr marL="623888" lvl="1" indent="-623888">
              <a:defRPr/>
            </a:pPr>
            <a:endParaRPr lang="nl-NL" sz="3200" b="1" dirty="0" smtClean="0">
              <a:solidFill>
                <a:schemeClr val="tx2"/>
              </a:solidFill>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270851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5509200"/>
          </a:xfrm>
          <a:prstGeom prst="rect">
            <a:avLst/>
          </a:prstGeom>
        </p:spPr>
        <p:txBody>
          <a:bodyPr wrap="square">
            <a:spAutoFit/>
          </a:bodyPr>
          <a:lstStyle/>
          <a:p>
            <a:pPr marL="623888" lvl="1" indent="-623888">
              <a:defRPr/>
            </a:pPr>
            <a:r>
              <a:rPr lang="nl-NL" altLang="nl-NL" sz="3200" b="1" dirty="0" err="1" smtClean="0">
                <a:solidFill>
                  <a:srgbClr val="000055"/>
                </a:solidFill>
                <a:latin typeface="Arial" panose="020B0604020202020204" pitchFamily="34" charset="0"/>
              </a:rPr>
              <a:t>Chapter</a:t>
            </a:r>
            <a:r>
              <a:rPr lang="nl-NL" altLang="nl-NL" sz="3200" b="1" dirty="0" smtClean="0">
                <a:solidFill>
                  <a:srgbClr val="000055"/>
                </a:solidFill>
                <a:latin typeface="Arial" panose="020B0604020202020204" pitchFamily="34" charset="0"/>
              </a:rPr>
              <a:t> II </a:t>
            </a:r>
            <a:endParaRPr lang="nl-NL" altLang="nl-NL" sz="3200" b="1" dirty="0">
              <a:solidFill>
                <a:srgbClr val="000055"/>
              </a:solidFill>
              <a:latin typeface="Arial" panose="020B0604020202020204" pitchFamily="34" charset="0"/>
            </a:endParaRPr>
          </a:p>
          <a:p>
            <a:pPr marL="623888" lvl="1" indent="-623888">
              <a:defRPr/>
            </a:pPr>
            <a:r>
              <a:rPr lang="nl-NL" sz="3200" b="1" dirty="0" smtClean="0">
                <a:solidFill>
                  <a:schemeClr val="tx2"/>
                </a:solidFill>
              </a:rPr>
              <a:t> </a:t>
            </a:r>
          </a:p>
          <a:p>
            <a:pPr marL="623888" lvl="1" indent="-623888">
              <a:defRPr/>
            </a:pPr>
            <a:r>
              <a:rPr lang="nl-NL" sz="3200" b="1" dirty="0" err="1" smtClean="0">
                <a:solidFill>
                  <a:schemeClr val="tx2"/>
                </a:solidFill>
              </a:rPr>
              <a:t>Limits</a:t>
            </a:r>
            <a:r>
              <a:rPr lang="nl-NL" sz="3200" b="1" dirty="0" smtClean="0">
                <a:solidFill>
                  <a:schemeClr val="tx2"/>
                </a:solidFill>
              </a:rPr>
              <a:t> of </a:t>
            </a:r>
            <a:r>
              <a:rPr lang="nl-NL" sz="3200" b="1" dirty="0" err="1" smtClean="0">
                <a:solidFill>
                  <a:schemeClr val="tx2"/>
                </a:solidFill>
              </a:rPr>
              <a:t>liability</a:t>
            </a:r>
            <a:endParaRPr lang="nl-NL" sz="3200" b="1" dirty="0">
              <a:solidFill>
                <a:schemeClr val="tx2"/>
              </a:solidFill>
            </a:endParaRPr>
          </a:p>
          <a:p>
            <a:pPr marL="623888" lvl="1" indent="-623888">
              <a:defRPr/>
            </a:pPr>
            <a:endParaRPr lang="nl-NL" sz="2800" b="1" dirty="0">
              <a:solidFill>
                <a:schemeClr val="tx2"/>
              </a:solidFill>
            </a:endParaRPr>
          </a:p>
          <a:p>
            <a:pPr marL="623888" lvl="1" indent="-623888">
              <a:defRPr/>
            </a:pPr>
            <a:r>
              <a:rPr lang="nl-NL" sz="2800" b="1" dirty="0" smtClean="0">
                <a:solidFill>
                  <a:schemeClr val="tx2"/>
                </a:solidFill>
              </a:rPr>
              <a:t>General </a:t>
            </a:r>
            <a:r>
              <a:rPr lang="nl-NL" sz="2800" b="1" dirty="0" err="1" smtClean="0">
                <a:solidFill>
                  <a:schemeClr val="tx2"/>
                </a:solidFill>
              </a:rPr>
              <a:t>limits</a:t>
            </a:r>
            <a:r>
              <a:rPr lang="nl-NL" sz="2800" b="1" dirty="0" smtClean="0">
                <a:solidFill>
                  <a:schemeClr val="tx2"/>
                </a:solidFill>
              </a:rPr>
              <a:t> </a:t>
            </a:r>
            <a:r>
              <a:rPr lang="nl-NL" sz="2800" b="1" dirty="0">
                <a:solidFill>
                  <a:schemeClr val="tx2"/>
                </a:solidFill>
              </a:rPr>
              <a:t>(Art 6)</a:t>
            </a:r>
          </a:p>
          <a:p>
            <a:pPr marL="623888" lvl="1" indent="-623888">
              <a:defRPr/>
            </a:pPr>
            <a:endParaRPr lang="nl-NL" sz="2800" dirty="0">
              <a:solidFill>
                <a:schemeClr val="tx2"/>
              </a:solidFill>
            </a:endParaRPr>
          </a:p>
          <a:p>
            <a:pPr marL="623888" lvl="1" indent="-623888">
              <a:buFont typeface="Wingdings" panose="05000000000000000000" pitchFamily="2" charset="2"/>
              <a:buChar char="Ø"/>
              <a:defRPr/>
            </a:pPr>
            <a:r>
              <a:rPr lang="nl-NL" sz="2800" dirty="0" smtClean="0">
                <a:solidFill>
                  <a:schemeClr val="tx2"/>
                </a:solidFill>
              </a:rPr>
              <a:t>For claims </a:t>
            </a:r>
            <a:r>
              <a:rPr lang="nl-NL" sz="2800" dirty="0" err="1" smtClean="0">
                <a:solidFill>
                  <a:schemeClr val="tx2"/>
                </a:solidFill>
              </a:rPr>
              <a:t>other</a:t>
            </a:r>
            <a:r>
              <a:rPr lang="nl-NL" sz="2800" dirty="0" smtClean="0">
                <a:solidFill>
                  <a:schemeClr val="tx2"/>
                </a:solidFill>
              </a:rPr>
              <a:t> </a:t>
            </a:r>
            <a:r>
              <a:rPr lang="nl-NL" sz="2800" dirty="0" err="1" smtClean="0">
                <a:solidFill>
                  <a:schemeClr val="tx2"/>
                </a:solidFill>
              </a:rPr>
              <a:t>than</a:t>
            </a:r>
            <a:r>
              <a:rPr lang="nl-NL" sz="2800" dirty="0" smtClean="0">
                <a:solidFill>
                  <a:schemeClr val="tx2"/>
                </a:solidFill>
              </a:rPr>
              <a:t> </a:t>
            </a:r>
            <a:r>
              <a:rPr lang="nl-NL" sz="2800" dirty="0" err="1" smtClean="0">
                <a:solidFill>
                  <a:schemeClr val="tx2"/>
                </a:solidFill>
              </a:rPr>
              <a:t>those</a:t>
            </a:r>
            <a:r>
              <a:rPr lang="nl-NL" sz="2800" dirty="0" smtClean="0">
                <a:solidFill>
                  <a:schemeClr val="tx2"/>
                </a:solidFill>
              </a:rPr>
              <a:t> </a:t>
            </a:r>
            <a:r>
              <a:rPr lang="nl-NL" sz="2800" dirty="0" err="1" smtClean="0">
                <a:solidFill>
                  <a:schemeClr val="tx2"/>
                </a:solidFill>
              </a:rPr>
              <a:t>mentioned</a:t>
            </a:r>
            <a:r>
              <a:rPr lang="nl-NL" sz="2800" dirty="0" smtClean="0">
                <a:solidFill>
                  <a:schemeClr val="tx2"/>
                </a:solidFill>
              </a:rPr>
              <a:t> in </a:t>
            </a:r>
            <a:r>
              <a:rPr lang="nl-NL" sz="2800" dirty="0" err="1" smtClean="0">
                <a:solidFill>
                  <a:schemeClr val="tx2"/>
                </a:solidFill>
              </a:rPr>
              <a:t>Articles</a:t>
            </a:r>
            <a:r>
              <a:rPr lang="nl-NL" sz="2800" dirty="0" smtClean="0">
                <a:solidFill>
                  <a:schemeClr val="tx2"/>
                </a:solidFill>
              </a:rPr>
              <a:t> 7 and 8</a:t>
            </a:r>
          </a:p>
          <a:p>
            <a:pPr marL="623888" lvl="1" indent="-623888">
              <a:buFont typeface="Wingdings" panose="05000000000000000000" pitchFamily="2" charset="2"/>
              <a:buChar char="Ø"/>
              <a:defRPr/>
            </a:pPr>
            <a:endParaRPr lang="nl-NL" sz="2800" dirty="0">
              <a:solidFill>
                <a:schemeClr val="tx2"/>
              </a:solidFill>
            </a:endParaRPr>
          </a:p>
          <a:p>
            <a:pPr marL="623888" lvl="1" indent="-623888">
              <a:buFont typeface="Wingdings" panose="05000000000000000000" pitchFamily="2" charset="2"/>
              <a:buChar char="Ø"/>
              <a:defRPr/>
            </a:pPr>
            <a:r>
              <a:rPr lang="nl-NL" sz="2800" dirty="0">
                <a:solidFill>
                  <a:schemeClr val="tx2"/>
                </a:solidFill>
              </a:rPr>
              <a:t>100 % </a:t>
            </a:r>
            <a:r>
              <a:rPr lang="nl-NL" sz="2800" dirty="0" err="1" smtClean="0">
                <a:solidFill>
                  <a:schemeClr val="tx2"/>
                </a:solidFill>
              </a:rPr>
              <a:t>increase</a:t>
            </a:r>
            <a:r>
              <a:rPr lang="nl-NL" sz="2800" dirty="0" smtClean="0">
                <a:solidFill>
                  <a:schemeClr val="tx2"/>
                </a:solidFill>
              </a:rPr>
              <a:t> </a:t>
            </a:r>
            <a:r>
              <a:rPr lang="nl-NL" sz="2800" dirty="0" err="1" smtClean="0">
                <a:solidFill>
                  <a:schemeClr val="tx2"/>
                </a:solidFill>
              </a:rPr>
              <a:t>compared</a:t>
            </a:r>
            <a:r>
              <a:rPr lang="nl-NL" sz="2800" dirty="0" smtClean="0">
                <a:solidFill>
                  <a:schemeClr val="tx2"/>
                </a:solidFill>
              </a:rPr>
              <a:t> </a:t>
            </a:r>
            <a:r>
              <a:rPr lang="nl-NL" sz="2800" dirty="0" err="1" smtClean="0">
                <a:solidFill>
                  <a:schemeClr val="tx2"/>
                </a:solidFill>
              </a:rPr>
              <a:t>to</a:t>
            </a:r>
            <a:r>
              <a:rPr lang="nl-NL" sz="2800" dirty="0" smtClean="0">
                <a:solidFill>
                  <a:schemeClr val="tx2"/>
                </a:solidFill>
              </a:rPr>
              <a:t> </a:t>
            </a:r>
            <a:r>
              <a:rPr lang="nl-NL" sz="2800" dirty="0">
                <a:solidFill>
                  <a:schemeClr val="tx2"/>
                </a:solidFill>
              </a:rPr>
              <a:t>1988 </a:t>
            </a: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303155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258418" y="461788"/>
            <a:ext cx="68971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258418" y="1357662"/>
            <a:ext cx="8806070" cy="6598730"/>
          </a:xfrm>
          <a:prstGeom prst="rect">
            <a:avLst/>
          </a:prstGeom>
        </p:spPr>
        <p:txBody>
          <a:bodyPr wrap="square">
            <a:spAutoFit/>
          </a:bodyPr>
          <a:lstStyle/>
          <a:p>
            <a:pPr marL="609600" indent="-609600">
              <a:lnSpc>
                <a:spcPct val="90000"/>
              </a:lnSpc>
            </a:pPr>
            <a:r>
              <a:rPr lang="en-GB" altLang="nl-NL" sz="3200" b="1" dirty="0" smtClean="0">
                <a:solidFill>
                  <a:schemeClr val="tx2"/>
                </a:solidFill>
                <a:latin typeface="Arial" panose="020B0604020202020204" pitchFamily="34" charset="0"/>
              </a:rPr>
              <a:t>Limits of liability </a:t>
            </a:r>
            <a:endParaRPr lang="en-GB" altLang="nl-NL" sz="3200" dirty="0">
              <a:solidFill>
                <a:schemeClr val="tx2"/>
              </a:solidFill>
              <a:latin typeface="Arial" panose="020B0604020202020204" pitchFamily="34" charset="0"/>
            </a:endParaRPr>
          </a:p>
          <a:p>
            <a:pPr marL="609600" indent="-609600">
              <a:lnSpc>
                <a:spcPct val="90000"/>
              </a:lnSpc>
            </a:pPr>
            <a:endParaRPr lang="en-GB" altLang="nl-NL" sz="2400" dirty="0">
              <a:solidFill>
                <a:schemeClr val="tx2"/>
              </a:solidFill>
              <a:latin typeface="Arial" panose="020B0604020202020204" pitchFamily="34" charset="0"/>
            </a:endParaRPr>
          </a:p>
          <a:p>
            <a:pPr marL="609600" indent="-609600">
              <a:lnSpc>
                <a:spcPct val="90000"/>
              </a:lnSpc>
            </a:pPr>
            <a:r>
              <a:rPr lang="en-GB" altLang="nl-NL" sz="2800" b="1" dirty="0" smtClean="0">
                <a:solidFill>
                  <a:schemeClr val="tx2"/>
                </a:solidFill>
              </a:rPr>
              <a:t>Damage arising from the carriage of dangerous goods</a:t>
            </a:r>
          </a:p>
          <a:p>
            <a:pPr marL="609600" indent="-609600">
              <a:lnSpc>
                <a:spcPct val="90000"/>
              </a:lnSpc>
            </a:pPr>
            <a:r>
              <a:rPr lang="en-GB" altLang="nl-NL" sz="2800" b="1" dirty="0" smtClean="0">
                <a:solidFill>
                  <a:schemeClr val="tx2"/>
                </a:solidFill>
              </a:rPr>
              <a:t>(</a:t>
            </a:r>
            <a:r>
              <a:rPr lang="en-GB" altLang="nl-NL" sz="2800" b="1" dirty="0">
                <a:solidFill>
                  <a:schemeClr val="tx2"/>
                </a:solidFill>
              </a:rPr>
              <a:t>Art 7)</a:t>
            </a:r>
          </a:p>
          <a:p>
            <a:pPr marL="609600" indent="-609600">
              <a:lnSpc>
                <a:spcPct val="90000"/>
              </a:lnSpc>
            </a:pPr>
            <a:endParaRPr lang="en-GB" altLang="nl-NL" sz="1200" dirty="0">
              <a:solidFill>
                <a:schemeClr val="tx2"/>
              </a:solidFill>
              <a:latin typeface="Arial" panose="020B0604020202020204" pitchFamily="34" charset="0"/>
            </a:endParaRPr>
          </a:p>
          <a:p>
            <a:pPr marL="609600" indent="-609600">
              <a:lnSpc>
                <a:spcPct val="90000"/>
              </a:lnSpc>
              <a:buFont typeface="Wingdings" panose="05000000000000000000" pitchFamily="2" charset="2"/>
              <a:buChar char="Ø"/>
            </a:pPr>
            <a:r>
              <a:rPr lang="en-GB" altLang="nl-NL" sz="2800" dirty="0" smtClean="0">
                <a:solidFill>
                  <a:schemeClr val="tx2"/>
                </a:solidFill>
              </a:rPr>
              <a:t>New compared to the current convention:  </a:t>
            </a:r>
          </a:p>
          <a:p>
            <a:pPr marL="1066800" lvl="1" indent="-609600">
              <a:lnSpc>
                <a:spcPct val="90000"/>
              </a:lnSpc>
              <a:buFont typeface="Wingdings" panose="05000000000000000000" pitchFamily="2" charset="2"/>
              <a:buChar char="Ø"/>
            </a:pPr>
            <a:r>
              <a:rPr lang="en-GB" altLang="nl-NL" sz="2800" dirty="0" smtClean="0">
                <a:solidFill>
                  <a:schemeClr val="tx2"/>
                </a:solidFill>
              </a:rPr>
              <a:t>possibility of exclusion of the scope </a:t>
            </a:r>
            <a:r>
              <a:rPr lang="en-GB" altLang="nl-NL" sz="2800" dirty="0">
                <a:solidFill>
                  <a:schemeClr val="tx2"/>
                </a:solidFill>
              </a:rPr>
              <a:t>by reservation in </a:t>
            </a:r>
            <a:r>
              <a:rPr lang="en-GB" altLang="nl-NL" sz="2800" dirty="0" smtClean="0">
                <a:solidFill>
                  <a:schemeClr val="tx2"/>
                </a:solidFill>
              </a:rPr>
              <a:t>the present convention </a:t>
            </a:r>
          </a:p>
          <a:p>
            <a:pPr marL="1066800" lvl="1" indent="-609600">
              <a:lnSpc>
                <a:spcPct val="90000"/>
              </a:lnSpc>
              <a:buFont typeface="Wingdings" panose="05000000000000000000" pitchFamily="2" charset="2"/>
              <a:buChar char="Ø"/>
            </a:pPr>
            <a:r>
              <a:rPr lang="en-GB" altLang="nl-NL" sz="2800" dirty="0" smtClean="0">
                <a:solidFill>
                  <a:schemeClr val="tx2"/>
                </a:solidFill>
              </a:rPr>
              <a:t>introduction of higher national limits (</a:t>
            </a:r>
            <a:r>
              <a:rPr lang="en-GB" altLang="nl-NL" sz="2800" dirty="0" err="1" smtClean="0">
                <a:solidFill>
                  <a:schemeClr val="tx2"/>
                </a:solidFill>
              </a:rPr>
              <a:t>f.i</a:t>
            </a:r>
            <a:r>
              <a:rPr lang="en-GB" altLang="nl-NL" sz="2800" dirty="0" smtClean="0">
                <a:solidFill>
                  <a:schemeClr val="tx2"/>
                </a:solidFill>
              </a:rPr>
              <a:t>. Germany and Netherlands)</a:t>
            </a: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Double amounts of the general limits in </a:t>
            </a:r>
            <a:r>
              <a:rPr lang="en-GB" altLang="nl-NL" sz="2800" dirty="0">
                <a:solidFill>
                  <a:schemeClr val="tx2"/>
                </a:solidFill>
              </a:rPr>
              <a:t>a</a:t>
            </a:r>
            <a:r>
              <a:rPr lang="en-GB" altLang="nl-NL" sz="2800" dirty="0" smtClean="0">
                <a:solidFill>
                  <a:schemeClr val="tx2"/>
                </a:solidFill>
              </a:rPr>
              <a:t>rticle </a:t>
            </a:r>
            <a:r>
              <a:rPr lang="en-GB" altLang="nl-NL" sz="2800" dirty="0">
                <a:solidFill>
                  <a:schemeClr val="tx2"/>
                </a:solidFill>
              </a:rPr>
              <a:t>6 </a:t>
            </a:r>
          </a:p>
          <a:p>
            <a:pPr marL="609600" indent="-609600">
              <a:lnSpc>
                <a:spcPct val="90000"/>
              </a:lnSpc>
              <a:buFont typeface="Wingdings" panose="05000000000000000000" pitchFamily="2" charset="2"/>
              <a:buChar char="Ø"/>
            </a:pP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Reservation still possible (</a:t>
            </a:r>
            <a:r>
              <a:rPr lang="en-GB" altLang="nl-NL" sz="2800" dirty="0">
                <a:solidFill>
                  <a:schemeClr val="tx2"/>
                </a:solidFill>
              </a:rPr>
              <a:t>art. 18 </a:t>
            </a:r>
            <a:r>
              <a:rPr lang="en-GB" altLang="nl-NL" sz="2800" dirty="0" smtClean="0">
                <a:solidFill>
                  <a:schemeClr val="tx2"/>
                </a:solidFill>
              </a:rPr>
              <a:t>/1b</a:t>
            </a:r>
            <a:r>
              <a:rPr lang="en-GB" altLang="nl-NL" sz="2800" dirty="0">
                <a:solidFill>
                  <a:schemeClr val="tx2"/>
                </a:solidFill>
              </a:rPr>
              <a:t>) </a:t>
            </a:r>
          </a:p>
          <a:p>
            <a:pPr marL="623888" lvl="1" indent="-623888">
              <a:defRPr/>
            </a:pPr>
            <a:endParaRPr lang="nl-NL" sz="3200" b="1" dirty="0" smtClean="0">
              <a:solidFill>
                <a:schemeClr val="tx2"/>
              </a:solidFill>
            </a:endParaRPr>
          </a:p>
          <a:p>
            <a:pPr marL="623888" lvl="1" indent="-623888">
              <a:defRPr/>
            </a:pPr>
            <a:r>
              <a:rPr lang="nl-NL" sz="3200" b="1" dirty="0" smtClean="0">
                <a:solidFill>
                  <a:schemeClr val="tx2"/>
                </a:solidFill>
              </a:rPr>
              <a:t> </a:t>
            </a: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129384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982903"/>
          </a:xfrm>
          <a:prstGeom prst="rect">
            <a:avLst/>
          </a:prstGeom>
        </p:spPr>
        <p:txBody>
          <a:bodyPr wrap="square">
            <a:spAutoFit/>
          </a:bodyPr>
          <a:lstStyle/>
          <a:p>
            <a:pPr marL="609600" indent="-609600">
              <a:lnSpc>
                <a:spcPct val="90000"/>
              </a:lnSpc>
            </a:pPr>
            <a:r>
              <a:rPr lang="en-GB" altLang="nl-NL" sz="3200" b="1" dirty="0" smtClean="0">
                <a:solidFill>
                  <a:schemeClr val="tx2"/>
                </a:solidFill>
              </a:rPr>
              <a:t>Limits of liability </a:t>
            </a:r>
            <a:endParaRPr lang="en-GB" altLang="nl-NL" sz="3200" dirty="0">
              <a:solidFill>
                <a:schemeClr val="tx2"/>
              </a:solidFill>
            </a:endParaRPr>
          </a:p>
          <a:p>
            <a:pPr marL="609600" indent="-609600">
              <a:lnSpc>
                <a:spcPct val="90000"/>
              </a:lnSpc>
            </a:pPr>
            <a:endParaRPr lang="en-GB" altLang="nl-NL" sz="2800" dirty="0">
              <a:solidFill>
                <a:schemeClr val="tx2"/>
              </a:solidFill>
            </a:endParaRPr>
          </a:p>
          <a:p>
            <a:pPr marL="609600" indent="-609600">
              <a:lnSpc>
                <a:spcPct val="90000"/>
              </a:lnSpc>
            </a:pPr>
            <a:r>
              <a:rPr lang="en-GB" altLang="nl-NL" sz="2800" b="1" dirty="0" smtClean="0">
                <a:solidFill>
                  <a:schemeClr val="tx2"/>
                </a:solidFill>
              </a:rPr>
              <a:t>Passenger claims (</a:t>
            </a:r>
            <a:r>
              <a:rPr lang="en-GB" altLang="nl-NL" sz="2800" b="1" dirty="0">
                <a:solidFill>
                  <a:schemeClr val="tx2"/>
                </a:solidFill>
              </a:rPr>
              <a:t>Art 8)</a:t>
            </a:r>
          </a:p>
          <a:p>
            <a:pPr marL="609600" indent="-609600">
              <a:lnSpc>
                <a:spcPct val="90000"/>
              </a:lnSpc>
            </a:pP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Claims for loss of life or personal injury  100.000 (now </a:t>
            </a:r>
            <a:r>
              <a:rPr lang="en-GB" altLang="nl-NL" sz="2800" dirty="0">
                <a:solidFill>
                  <a:schemeClr val="tx2"/>
                </a:solidFill>
              </a:rPr>
              <a:t>60.000) </a:t>
            </a:r>
            <a:r>
              <a:rPr lang="en-GB" altLang="nl-NL" sz="2800" dirty="0" smtClean="0">
                <a:solidFill>
                  <a:schemeClr val="tx2"/>
                </a:solidFill>
              </a:rPr>
              <a:t>units of account multiplied by the number of passengers which a vessel is authorised to carry.  </a:t>
            </a:r>
            <a:endParaRPr lang="en-GB" altLang="nl-NL" sz="2800" dirty="0">
              <a:solidFill>
                <a:schemeClr val="tx2"/>
              </a:solidFill>
            </a:endParaRPr>
          </a:p>
          <a:p>
            <a:pPr marL="609600" indent="-609600">
              <a:lnSpc>
                <a:spcPct val="90000"/>
              </a:lnSpc>
              <a:buFont typeface="Wingdings" panose="05000000000000000000" pitchFamily="2" charset="2"/>
              <a:buChar char="Ø"/>
            </a:pP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Omission of absolute limits (now </a:t>
            </a:r>
            <a:r>
              <a:rPr lang="en-GB" altLang="nl-NL" sz="2800" dirty="0">
                <a:solidFill>
                  <a:schemeClr val="tx2"/>
                </a:solidFill>
              </a:rPr>
              <a:t>resp. 3, 6 </a:t>
            </a:r>
            <a:r>
              <a:rPr lang="en-GB" altLang="nl-NL" sz="2800" dirty="0" smtClean="0">
                <a:solidFill>
                  <a:schemeClr val="tx2"/>
                </a:solidFill>
              </a:rPr>
              <a:t>and </a:t>
            </a:r>
            <a:r>
              <a:rPr lang="en-GB" altLang="nl-NL" sz="2800" dirty="0">
                <a:solidFill>
                  <a:schemeClr val="tx2"/>
                </a:solidFill>
              </a:rPr>
              <a:t>12 </a:t>
            </a:r>
            <a:r>
              <a:rPr lang="en-GB" altLang="nl-NL" sz="2800" dirty="0" smtClean="0">
                <a:solidFill>
                  <a:schemeClr val="tx2"/>
                </a:solidFill>
              </a:rPr>
              <a:t>million units of account for vessels authorised to carry  100</a:t>
            </a:r>
            <a:r>
              <a:rPr lang="en-GB" altLang="nl-NL" sz="2800" dirty="0">
                <a:solidFill>
                  <a:schemeClr val="tx2"/>
                </a:solidFill>
              </a:rPr>
              <a:t>, 180 </a:t>
            </a:r>
            <a:r>
              <a:rPr lang="en-GB" altLang="nl-NL" sz="2800" dirty="0" smtClean="0">
                <a:solidFill>
                  <a:schemeClr val="tx2"/>
                </a:solidFill>
              </a:rPr>
              <a:t>and more than 180 passengers)  </a:t>
            </a:r>
            <a:endParaRPr lang="en-GB" altLang="nl-NL" sz="2800" dirty="0">
              <a:solidFill>
                <a:schemeClr val="tx2"/>
              </a:solidFill>
            </a:endParaRPr>
          </a:p>
          <a:p>
            <a:pPr marL="609600" indent="-609600">
              <a:lnSpc>
                <a:spcPct val="90000"/>
              </a:lnSpc>
              <a:buFont typeface="Wingdings" panose="05000000000000000000" pitchFamily="2" charset="2"/>
              <a:buChar char="Ø"/>
            </a:pPr>
            <a:endParaRPr lang="en-GB" altLang="nl-NL" sz="14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Possibilities of reservation eliminated</a:t>
            </a: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209916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982903"/>
          </a:xfrm>
          <a:prstGeom prst="rect">
            <a:avLst/>
          </a:prstGeom>
        </p:spPr>
        <p:txBody>
          <a:bodyPr wrap="square">
            <a:spAutoFit/>
          </a:bodyPr>
          <a:lstStyle/>
          <a:p>
            <a:pPr marL="609600" indent="-609600">
              <a:lnSpc>
                <a:spcPct val="90000"/>
              </a:lnSpc>
            </a:pPr>
            <a:r>
              <a:rPr lang="en-GB" altLang="nl-NL" sz="3200" b="1" dirty="0" smtClean="0">
                <a:solidFill>
                  <a:schemeClr val="tx2"/>
                </a:solidFill>
              </a:rPr>
              <a:t>CHAPTER III – Constitution and working of a fund  </a:t>
            </a:r>
            <a:endParaRPr lang="en-GB" altLang="nl-NL" sz="3200" dirty="0">
              <a:solidFill>
                <a:schemeClr val="tx2"/>
              </a:solidFill>
            </a:endParaRPr>
          </a:p>
          <a:p>
            <a:pPr marL="609600" indent="-609600">
              <a:lnSpc>
                <a:spcPct val="90000"/>
              </a:lnSpc>
            </a:pPr>
            <a:r>
              <a:rPr lang="en-GB" altLang="nl-NL" sz="2800" b="1" dirty="0" smtClean="0">
                <a:solidFill>
                  <a:schemeClr val="tx2"/>
                </a:solidFill>
              </a:rPr>
              <a:t>(</a:t>
            </a:r>
            <a:r>
              <a:rPr lang="en-GB" altLang="nl-NL" sz="2800" b="1" dirty="0">
                <a:solidFill>
                  <a:schemeClr val="tx2"/>
                </a:solidFill>
              </a:rPr>
              <a:t>Art </a:t>
            </a:r>
            <a:r>
              <a:rPr lang="en-GB" altLang="nl-NL" sz="2800" b="1" dirty="0" smtClean="0">
                <a:solidFill>
                  <a:schemeClr val="tx2"/>
                </a:solidFill>
              </a:rPr>
              <a:t>12-14)</a:t>
            </a:r>
          </a:p>
          <a:p>
            <a:pPr marL="609600" indent="-609600">
              <a:lnSpc>
                <a:spcPct val="90000"/>
              </a:lnSpc>
            </a:pPr>
            <a:endParaRPr lang="en-GB" altLang="nl-NL" sz="2800" b="1" dirty="0">
              <a:solidFill>
                <a:schemeClr val="tx2"/>
              </a:solidFill>
            </a:endParaRPr>
          </a:p>
          <a:p>
            <a:pPr marL="609600" indent="-609600">
              <a:lnSpc>
                <a:spcPct val="90000"/>
              </a:lnSpc>
            </a:pP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Limitation can be invoked either without (art. 11) or with the constitution of a fund. </a:t>
            </a:r>
            <a:endParaRPr lang="en-GB" altLang="nl-NL" sz="2800" dirty="0">
              <a:solidFill>
                <a:schemeClr val="tx2"/>
              </a:solidFill>
            </a:endParaRPr>
          </a:p>
          <a:p>
            <a:pPr marL="609600" indent="-609600">
              <a:lnSpc>
                <a:spcPct val="90000"/>
              </a:lnSpc>
              <a:buFont typeface="Wingdings" panose="05000000000000000000" pitchFamily="2" charset="2"/>
              <a:buChar char="Ø"/>
            </a:pPr>
            <a:endParaRPr lang="en-GB" altLang="nl-NL" sz="1200" dirty="0">
              <a:solidFill>
                <a:schemeClr val="tx2"/>
              </a:solidFill>
            </a:endParaRPr>
          </a:p>
          <a:p>
            <a:pPr marL="609600" indent="-609600">
              <a:lnSpc>
                <a:spcPct val="90000"/>
              </a:lnSpc>
              <a:buFont typeface="Wingdings" panose="05000000000000000000" pitchFamily="2" charset="2"/>
              <a:buChar char="Ø"/>
            </a:pPr>
            <a:r>
              <a:rPr lang="en-GB" altLang="nl-NL" sz="2800" dirty="0" smtClean="0">
                <a:solidFill>
                  <a:schemeClr val="tx2"/>
                </a:solidFill>
              </a:rPr>
              <a:t>IVR-Guidelines outlining the functioning of the two possibilities based upon some examples in the actual State  Parties </a:t>
            </a:r>
            <a:endParaRPr lang="en-GB" altLang="nl-NL" sz="2800" dirty="0">
              <a:solidFill>
                <a:schemeClr val="tx2"/>
              </a:solidFill>
            </a:endParaRPr>
          </a:p>
          <a:p>
            <a:pPr marL="609600" indent="-609600">
              <a:lnSpc>
                <a:spcPct val="90000"/>
              </a:lnSpc>
              <a:buFont typeface="Wingdings" panose="05000000000000000000" pitchFamily="2" charset="2"/>
              <a:buChar char="Ø"/>
            </a:pPr>
            <a:endParaRPr lang="en-GB" altLang="nl-NL" sz="1400" dirty="0">
              <a:solidFill>
                <a:schemeClr val="tx2"/>
              </a:solidFill>
            </a:endParaRPr>
          </a:p>
          <a:p>
            <a:pPr marL="609600" indent="-609600">
              <a:lnSpc>
                <a:spcPct val="90000"/>
              </a:lnSpc>
              <a:buFont typeface="Wingdings" panose="05000000000000000000" pitchFamily="2" charset="2"/>
              <a:buChar char="Ø"/>
            </a:pPr>
            <a:r>
              <a:rPr lang="nl-NL" altLang="nl-NL" sz="2800" dirty="0" err="1" smtClean="0">
                <a:solidFill>
                  <a:schemeClr val="tx2"/>
                </a:solidFill>
              </a:rPr>
              <a:t>Constitution</a:t>
            </a:r>
            <a:r>
              <a:rPr lang="nl-NL" altLang="nl-NL" sz="2800" dirty="0" smtClean="0">
                <a:solidFill>
                  <a:schemeClr val="tx2"/>
                </a:solidFill>
              </a:rPr>
              <a:t> of a fund </a:t>
            </a:r>
            <a:r>
              <a:rPr lang="nl-NL" altLang="nl-NL" sz="2800" dirty="0" err="1" smtClean="0">
                <a:solidFill>
                  <a:schemeClr val="tx2"/>
                </a:solidFill>
              </a:rPr>
              <a:t>canalises</a:t>
            </a:r>
            <a:r>
              <a:rPr lang="nl-NL" altLang="nl-NL" sz="2800" dirty="0" smtClean="0">
                <a:solidFill>
                  <a:schemeClr val="tx2"/>
                </a:solidFill>
              </a:rPr>
              <a:t> </a:t>
            </a:r>
            <a:r>
              <a:rPr lang="nl-NL" altLang="nl-NL" sz="2800" dirty="0" err="1" smtClean="0">
                <a:solidFill>
                  <a:schemeClr val="tx2"/>
                </a:solidFill>
              </a:rPr>
              <a:t>all</a:t>
            </a:r>
            <a:r>
              <a:rPr lang="nl-NL" altLang="nl-NL" sz="2800" dirty="0" smtClean="0">
                <a:solidFill>
                  <a:schemeClr val="tx2"/>
                </a:solidFill>
              </a:rPr>
              <a:t> claims </a:t>
            </a:r>
            <a:r>
              <a:rPr lang="nl-NL" altLang="nl-NL" sz="2800" dirty="0" err="1" smtClean="0">
                <a:solidFill>
                  <a:schemeClr val="tx2"/>
                </a:solidFill>
              </a:rPr>
              <a:t>towards</a:t>
            </a:r>
            <a:r>
              <a:rPr lang="nl-NL" altLang="nl-NL" sz="2800" dirty="0" smtClean="0">
                <a:solidFill>
                  <a:schemeClr val="tx2"/>
                </a:solidFill>
              </a:rPr>
              <a:t> </a:t>
            </a:r>
            <a:r>
              <a:rPr lang="nl-NL" altLang="nl-NL" sz="2800" dirty="0" err="1" smtClean="0">
                <a:solidFill>
                  <a:schemeClr val="tx2"/>
                </a:solidFill>
              </a:rPr>
              <a:t>the</a:t>
            </a:r>
            <a:r>
              <a:rPr lang="nl-NL" altLang="nl-NL" sz="2800" dirty="0" smtClean="0">
                <a:solidFill>
                  <a:schemeClr val="tx2"/>
                </a:solidFill>
              </a:rPr>
              <a:t> fund. </a:t>
            </a: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278210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298174" y="250772"/>
            <a:ext cx="6857437"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298174" y="1357662"/>
            <a:ext cx="8766313" cy="5816977"/>
          </a:xfrm>
          <a:prstGeom prst="rect">
            <a:avLst/>
          </a:prstGeom>
        </p:spPr>
        <p:txBody>
          <a:bodyPr wrap="square">
            <a:spAutoFit/>
          </a:bodyPr>
          <a:lstStyle/>
          <a:p>
            <a:pPr marL="623888" lvl="1" indent="-623888">
              <a:defRPr/>
            </a:pPr>
            <a:r>
              <a:rPr lang="en-GB" altLang="nl-NL" sz="3200" b="1" dirty="0" smtClean="0">
                <a:solidFill>
                  <a:schemeClr val="tx2"/>
                </a:solidFill>
                <a:latin typeface="Arial" panose="020B0604020202020204" pitchFamily="34" charset="0"/>
              </a:rPr>
              <a:t>Scope (Art</a:t>
            </a:r>
            <a:r>
              <a:rPr lang="en-GB" altLang="nl-NL" sz="3200" b="1" dirty="0">
                <a:solidFill>
                  <a:schemeClr val="tx2"/>
                </a:solidFill>
                <a:latin typeface="Arial" panose="020B0604020202020204" pitchFamily="34" charset="0"/>
              </a:rPr>
              <a:t>. 15</a:t>
            </a:r>
            <a:r>
              <a:rPr lang="en-GB" altLang="nl-NL" sz="3200" b="1" dirty="0" smtClean="0">
                <a:solidFill>
                  <a:schemeClr val="tx2"/>
                </a:solidFill>
                <a:latin typeface="Arial" panose="020B0604020202020204" pitchFamily="34" charset="0"/>
              </a:rPr>
              <a:t>)</a:t>
            </a:r>
            <a:br>
              <a:rPr lang="en-GB" altLang="nl-NL" sz="3200" b="1" dirty="0" smtClean="0">
                <a:solidFill>
                  <a:schemeClr val="tx2"/>
                </a:solidFill>
                <a:latin typeface="Arial" panose="020B0604020202020204" pitchFamily="34" charset="0"/>
              </a:rPr>
            </a:br>
            <a:r>
              <a:rPr lang="en-GB" altLang="nl-NL" sz="1200" b="1" dirty="0" smtClean="0">
                <a:solidFill>
                  <a:schemeClr val="tx2"/>
                </a:solidFill>
                <a:latin typeface="Arial" panose="020B0604020202020204" pitchFamily="34" charset="0"/>
              </a:rPr>
              <a:t> </a:t>
            </a:r>
            <a:endParaRPr lang="en-GB" altLang="nl-NL" sz="1200" dirty="0">
              <a:solidFill>
                <a:schemeClr val="tx2"/>
              </a:solidFill>
              <a:latin typeface="Arial" panose="020B0604020202020204" pitchFamily="34" charset="0"/>
            </a:endParaRPr>
          </a:p>
          <a:p>
            <a:pPr marL="609600" indent="-609600">
              <a:buFont typeface="Wingdings" panose="05000000000000000000" pitchFamily="2" charset="2"/>
              <a:buChar char="Ø"/>
            </a:pPr>
            <a:r>
              <a:rPr lang="en-GB" altLang="nl-NL" sz="2400" dirty="0">
                <a:solidFill>
                  <a:schemeClr val="tx2"/>
                </a:solidFill>
              </a:rPr>
              <a:t>P</a:t>
            </a:r>
            <a:r>
              <a:rPr lang="en-GB" altLang="nl-NL" sz="2400" dirty="0" smtClean="0">
                <a:solidFill>
                  <a:schemeClr val="tx2"/>
                </a:solidFill>
              </a:rPr>
              <a:t>urpose: opening of the scope  </a:t>
            </a:r>
          </a:p>
          <a:p>
            <a:pPr marL="609600" indent="-609600">
              <a:buFont typeface="Wingdings" panose="05000000000000000000" pitchFamily="2" charset="2"/>
              <a:buChar char="Ø"/>
            </a:pPr>
            <a:r>
              <a:rPr lang="en-GB" altLang="nl-NL" sz="2400" dirty="0" smtClean="0">
                <a:solidFill>
                  <a:schemeClr val="tx2"/>
                </a:solidFill>
              </a:rPr>
              <a:t>Convention shall apply where the vessel was being operated on a waterway located on the territory of a State Party </a:t>
            </a:r>
          </a:p>
          <a:p>
            <a:pPr marL="609600" indent="-609600">
              <a:buFont typeface="Wingdings" panose="05000000000000000000" pitchFamily="2" charset="2"/>
              <a:buChar char="Ø"/>
            </a:pPr>
            <a:r>
              <a:rPr lang="en-GB" altLang="nl-NL" sz="2400" dirty="0" smtClean="0">
                <a:solidFill>
                  <a:schemeClr val="tx2"/>
                </a:solidFill>
              </a:rPr>
              <a:t>Any State may exclude the application of this Convention on waterways not listed in Annex I of the European Agreement on Main Inland Waterways of International Importance (AGN) </a:t>
            </a:r>
          </a:p>
          <a:p>
            <a:pPr marL="609600" indent="-609600">
              <a:buFont typeface="Wingdings" panose="05000000000000000000" pitchFamily="2" charset="2"/>
              <a:buChar char="Ø"/>
            </a:pPr>
            <a:r>
              <a:rPr lang="en-GB" altLang="nl-NL" sz="2400" dirty="0" smtClean="0">
                <a:solidFill>
                  <a:schemeClr val="tx2"/>
                </a:solidFill>
              </a:rPr>
              <a:t>Any State may exclude </a:t>
            </a:r>
            <a:r>
              <a:rPr lang="en-GB" altLang="nl-NL" sz="2400" dirty="0" smtClean="0">
                <a:solidFill>
                  <a:schemeClr val="tx2"/>
                </a:solidFill>
              </a:rPr>
              <a:t>the application </a:t>
            </a:r>
            <a:r>
              <a:rPr lang="en-GB" altLang="nl-NL" sz="2400" dirty="0" smtClean="0">
                <a:solidFill>
                  <a:schemeClr val="tx2"/>
                </a:solidFill>
              </a:rPr>
              <a:t>of the Convention for a maximum of 8 years after entry into force on small crafts ( less than 20 m) exclusively used in internal traffic.</a:t>
            </a:r>
          </a:p>
          <a:p>
            <a:r>
              <a:rPr lang="en-GB" altLang="nl-NL" sz="2400" dirty="0">
                <a:solidFill>
                  <a:schemeClr val="tx2"/>
                </a:solidFill>
              </a:rPr>
              <a:t>	</a:t>
            </a:r>
            <a:r>
              <a:rPr lang="en-GB" altLang="nl-NL" sz="2400" dirty="0" smtClean="0">
                <a:solidFill>
                  <a:schemeClr val="tx2"/>
                </a:solidFill>
              </a:rPr>
              <a:t>  (proposal Hungary during DC) </a:t>
            </a:r>
            <a:endParaRPr lang="en-GB" altLang="nl-NL" sz="2400" dirty="0">
              <a:solidFill>
                <a:schemeClr val="tx2"/>
              </a:solidFill>
            </a:endParaRPr>
          </a:p>
          <a:p>
            <a:pPr marL="609600" indent="-609600"/>
            <a:endParaRPr lang="en-GB" altLang="nl-NL" sz="2800" dirty="0"/>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176304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graphicFrame>
        <p:nvGraphicFramePr>
          <p:cNvPr id="8" name="Diagram 7"/>
          <p:cNvGraphicFramePr/>
          <p:nvPr/>
        </p:nvGraphicFramePr>
        <p:xfrm>
          <a:off x="1446727" y="1196184"/>
          <a:ext cx="6096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3"/>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4">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6506397"/>
          </a:xfrm>
          <a:prstGeom prst="rect">
            <a:avLst/>
          </a:prstGeom>
        </p:spPr>
        <p:txBody>
          <a:bodyPr wrap="square">
            <a:spAutoFit/>
          </a:bodyPr>
          <a:lstStyle/>
          <a:p>
            <a:pPr marL="623888" lvl="1" indent="-623888">
              <a:defRPr/>
            </a:pPr>
            <a:r>
              <a:rPr lang="nl-NL" sz="3200" b="1" dirty="0" smtClean="0">
                <a:solidFill>
                  <a:schemeClr val="tx2"/>
                </a:solidFill>
              </a:rPr>
              <a:t>Reservations CLNI </a:t>
            </a:r>
            <a:r>
              <a:rPr lang="nl-NL" sz="3200" b="1" dirty="0" smtClean="0">
                <a:solidFill>
                  <a:schemeClr val="tx2"/>
                </a:solidFill>
              </a:rPr>
              <a:t>2012</a:t>
            </a:r>
          </a:p>
          <a:p>
            <a:pPr marL="623888" lvl="1" indent="-623888">
              <a:defRPr/>
            </a:pPr>
            <a:r>
              <a:rPr lang="en-GB" sz="2800" b="1" dirty="0" smtClean="0">
                <a:solidFill>
                  <a:schemeClr val="tx2"/>
                </a:solidFill>
              </a:rPr>
              <a:t>Article </a:t>
            </a:r>
            <a:r>
              <a:rPr lang="en-GB" sz="2800" b="1" dirty="0">
                <a:solidFill>
                  <a:schemeClr val="tx2"/>
                </a:solidFill>
              </a:rPr>
              <a:t>18 </a:t>
            </a:r>
            <a:r>
              <a:rPr lang="en-GB" sz="2800" b="1" dirty="0" err="1" smtClean="0">
                <a:solidFill>
                  <a:schemeClr val="tx2"/>
                </a:solidFill>
              </a:rPr>
              <a:t>o.a</a:t>
            </a:r>
            <a:r>
              <a:rPr lang="en-GB" sz="2800" b="1" dirty="0">
                <a:solidFill>
                  <a:schemeClr val="tx2"/>
                </a:solidFill>
              </a:rPr>
              <a:t>. </a:t>
            </a:r>
            <a:endParaRPr lang="en-GB" sz="2800" b="1" dirty="0" smtClean="0">
              <a:solidFill>
                <a:schemeClr val="tx2"/>
              </a:solidFill>
            </a:endParaRPr>
          </a:p>
          <a:p>
            <a:pPr marL="623888" lvl="1" indent="-623888">
              <a:defRPr/>
            </a:pPr>
            <a:r>
              <a:rPr lang="en-GB" sz="2400" b="1" dirty="0" smtClean="0">
                <a:solidFill>
                  <a:schemeClr val="tx2"/>
                </a:solidFill>
              </a:rPr>
              <a:t>Any State may exclude the application of the rules </a:t>
            </a:r>
            <a:r>
              <a:rPr lang="en-GB" sz="2400" b="1" dirty="0" err="1" smtClean="0">
                <a:solidFill>
                  <a:schemeClr val="tx2"/>
                </a:solidFill>
              </a:rPr>
              <a:t>iin</a:t>
            </a:r>
            <a:r>
              <a:rPr lang="en-GB" sz="2400" b="1" dirty="0" smtClean="0">
                <a:solidFill>
                  <a:schemeClr val="tx2"/>
                </a:solidFill>
              </a:rPr>
              <a:t> respect of</a:t>
            </a:r>
            <a:endParaRPr lang="en-GB" sz="2400" b="1" dirty="0">
              <a:solidFill>
                <a:schemeClr val="tx2"/>
              </a:solidFill>
            </a:endParaRPr>
          </a:p>
          <a:p>
            <a:pPr marL="474663" indent="-287338">
              <a:lnSpc>
                <a:spcPct val="90000"/>
              </a:lnSpc>
              <a:defRPr/>
            </a:pPr>
            <a:r>
              <a:rPr lang="en-GB" sz="2400" b="1" dirty="0" smtClean="0">
                <a:solidFill>
                  <a:schemeClr val="tx2"/>
                </a:solidFill>
              </a:rPr>
              <a:t>..</a:t>
            </a:r>
            <a:endParaRPr lang="en-GB" sz="2400" b="1" dirty="0">
              <a:solidFill>
                <a:schemeClr val="tx2"/>
              </a:solidFill>
            </a:endParaRPr>
          </a:p>
          <a:p>
            <a:pPr marL="609600" indent="-609600">
              <a:lnSpc>
                <a:spcPct val="90000"/>
              </a:lnSpc>
              <a:buFont typeface="Wingdings" pitchFamily="2" charset="2"/>
              <a:buChar char="Ø"/>
              <a:defRPr/>
            </a:pPr>
            <a:r>
              <a:rPr lang="en-GB" sz="2400" dirty="0" smtClean="0">
                <a:solidFill>
                  <a:schemeClr val="tx2"/>
                </a:solidFill>
              </a:rPr>
              <a:t>claims mentioned in art</a:t>
            </a:r>
            <a:r>
              <a:rPr lang="en-GB" sz="2400" dirty="0">
                <a:solidFill>
                  <a:schemeClr val="tx2"/>
                </a:solidFill>
              </a:rPr>
              <a:t>. 7 </a:t>
            </a:r>
            <a:r>
              <a:rPr lang="en-GB" sz="2400" dirty="0" smtClean="0">
                <a:solidFill>
                  <a:schemeClr val="tx2"/>
                </a:solidFill>
              </a:rPr>
              <a:t>(carriage of dangerous goods) </a:t>
            </a:r>
            <a:r>
              <a:rPr lang="en-GB" sz="2400" dirty="0" smtClean="0">
                <a:solidFill>
                  <a:schemeClr val="tx2"/>
                </a:solidFill>
              </a:rPr>
              <a:t>in so </a:t>
            </a:r>
            <a:r>
              <a:rPr lang="en-GB" sz="2400" dirty="0" smtClean="0">
                <a:solidFill>
                  <a:schemeClr val="tx2"/>
                </a:solidFill>
              </a:rPr>
              <a:t>far as they are governed by an international convention or domestic regulations excluding the limitation of </a:t>
            </a:r>
            <a:r>
              <a:rPr lang="en-GB" sz="2400" dirty="0" smtClean="0">
                <a:solidFill>
                  <a:schemeClr val="tx2"/>
                </a:solidFill>
              </a:rPr>
              <a:t>liability or setting higher limits. </a:t>
            </a:r>
            <a:endParaRPr lang="en-GB" sz="2400" dirty="0">
              <a:solidFill>
                <a:schemeClr val="tx2"/>
              </a:solidFill>
            </a:endParaRPr>
          </a:p>
          <a:p>
            <a:pPr marL="609600" indent="-609600">
              <a:lnSpc>
                <a:spcPct val="90000"/>
              </a:lnSpc>
              <a:buFont typeface="Wingdings" pitchFamily="2" charset="2"/>
              <a:buChar char="Ø"/>
              <a:defRPr/>
            </a:pPr>
            <a:endParaRPr lang="en-GB" sz="2400" dirty="0">
              <a:solidFill>
                <a:schemeClr val="tx2"/>
              </a:solidFill>
            </a:endParaRPr>
          </a:p>
          <a:p>
            <a:pPr marL="609600" indent="-609600">
              <a:lnSpc>
                <a:spcPct val="90000"/>
              </a:lnSpc>
              <a:buFont typeface="Wingdings" pitchFamily="2" charset="2"/>
              <a:buChar char="Ø"/>
              <a:defRPr/>
            </a:pPr>
            <a:r>
              <a:rPr lang="en-GB" sz="2400" dirty="0" smtClean="0">
                <a:solidFill>
                  <a:schemeClr val="tx2"/>
                </a:solidFill>
              </a:rPr>
              <a:t>Claims for damage due to a change in the physical, chemical or biological quality of the water.  </a:t>
            </a:r>
            <a:endParaRPr lang="en-GB" sz="2400" dirty="0">
              <a:solidFill>
                <a:schemeClr val="tx2"/>
              </a:solidFill>
            </a:endParaRPr>
          </a:p>
          <a:p>
            <a:pPr marL="474663" indent="-287338">
              <a:lnSpc>
                <a:spcPct val="90000"/>
              </a:lnSpc>
              <a:defRPr/>
            </a:pPr>
            <a:endParaRPr lang="en-GB" sz="2400" b="1" dirty="0"/>
          </a:p>
          <a:p>
            <a:pPr marL="474663" indent="-287338">
              <a:lnSpc>
                <a:spcPct val="90000"/>
              </a:lnSpc>
              <a:defRPr/>
            </a:pPr>
            <a:endParaRPr lang="en-GB" sz="2400" dirty="0"/>
          </a:p>
          <a:p>
            <a:pPr marL="474663" indent="-287338">
              <a:lnSpc>
                <a:spcPct val="90000"/>
              </a:lnSpc>
              <a:defRPr/>
            </a:pPr>
            <a:endParaRPr lang="en-GB" sz="2400" dirty="0"/>
          </a:p>
          <a:p>
            <a:pPr marL="474663" indent="-287338">
              <a:lnSpc>
                <a:spcPct val="90000"/>
              </a:lnSpc>
              <a:defRPr/>
            </a:pPr>
            <a:endParaRPr lang="en-GB" sz="2400" dirty="0"/>
          </a:p>
          <a:p>
            <a:pPr marL="474663" indent="-287338">
              <a:lnSpc>
                <a:spcPct val="90000"/>
              </a:lnSpc>
              <a:defRPr/>
            </a:pPr>
            <a:endParaRPr lang="en-GB" sz="2400" dirty="0"/>
          </a:p>
          <a:p>
            <a:pPr marL="623888" lvl="1" indent="-623888">
              <a:defRPr/>
            </a:pPr>
            <a:endParaRPr lang="nl-NL" sz="24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351694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6444841"/>
          </a:xfrm>
          <a:prstGeom prst="rect">
            <a:avLst/>
          </a:prstGeom>
        </p:spPr>
        <p:txBody>
          <a:bodyPr wrap="square">
            <a:spAutoFit/>
          </a:bodyPr>
          <a:lstStyle/>
          <a:p>
            <a:pPr marL="474663" indent="-287338">
              <a:lnSpc>
                <a:spcPct val="90000"/>
              </a:lnSpc>
              <a:defRPr/>
            </a:pPr>
            <a:r>
              <a:rPr lang="en-GB" sz="3200" b="1" dirty="0" smtClean="0">
                <a:solidFill>
                  <a:schemeClr val="tx2"/>
                </a:solidFill>
                <a:latin typeface="+mj-lt"/>
              </a:rPr>
              <a:t>Entry into force </a:t>
            </a:r>
            <a:r>
              <a:rPr lang="en-GB" sz="3200" b="1" dirty="0">
                <a:solidFill>
                  <a:schemeClr val="tx2"/>
                </a:solidFill>
                <a:latin typeface="+mj-lt"/>
              </a:rPr>
              <a:t>(</a:t>
            </a:r>
            <a:r>
              <a:rPr lang="en-GB" sz="3200" b="1" dirty="0" smtClean="0">
                <a:solidFill>
                  <a:schemeClr val="tx2"/>
                </a:solidFill>
                <a:latin typeface="+mj-lt"/>
              </a:rPr>
              <a:t>Article </a:t>
            </a:r>
            <a:r>
              <a:rPr lang="en-GB" sz="3200" b="1" dirty="0">
                <a:solidFill>
                  <a:schemeClr val="tx2"/>
                </a:solidFill>
                <a:latin typeface="+mj-lt"/>
              </a:rPr>
              <a:t>17) </a:t>
            </a:r>
          </a:p>
          <a:p>
            <a:pPr marL="474663" indent="-287338">
              <a:lnSpc>
                <a:spcPct val="90000"/>
              </a:lnSpc>
              <a:defRPr/>
            </a:pPr>
            <a:endParaRPr lang="en-GB" sz="2800" b="1" dirty="0">
              <a:solidFill>
                <a:schemeClr val="tx2"/>
              </a:solidFill>
              <a:latin typeface="+mj-lt"/>
            </a:endParaRPr>
          </a:p>
          <a:p>
            <a:pPr marL="609600" indent="-609600">
              <a:lnSpc>
                <a:spcPct val="90000"/>
              </a:lnSpc>
              <a:buFont typeface="Wingdings" pitchFamily="2" charset="2"/>
              <a:buChar char="Ø"/>
              <a:defRPr/>
            </a:pPr>
            <a:r>
              <a:rPr lang="en-GB" sz="2800" dirty="0">
                <a:solidFill>
                  <a:schemeClr val="tx2"/>
                </a:solidFill>
                <a:latin typeface="+mj-lt"/>
              </a:rPr>
              <a:t>1 </a:t>
            </a:r>
            <a:r>
              <a:rPr lang="en-GB" sz="2800" dirty="0" smtClean="0">
                <a:solidFill>
                  <a:schemeClr val="tx2"/>
                </a:solidFill>
                <a:latin typeface="+mj-lt"/>
              </a:rPr>
              <a:t>year after the ratification by 4 States or</a:t>
            </a:r>
            <a:endParaRPr lang="en-GB" sz="2800" dirty="0">
              <a:solidFill>
                <a:schemeClr val="tx2"/>
              </a:solidFill>
              <a:latin typeface="+mj-lt"/>
            </a:endParaRPr>
          </a:p>
          <a:p>
            <a:pPr marL="609600" indent="-609600">
              <a:lnSpc>
                <a:spcPct val="90000"/>
              </a:lnSpc>
              <a:buFont typeface="Wingdings" pitchFamily="2" charset="2"/>
              <a:buChar char="Ø"/>
              <a:defRPr/>
            </a:pPr>
            <a:endParaRPr lang="en-GB" sz="2800" dirty="0">
              <a:solidFill>
                <a:schemeClr val="tx2"/>
              </a:solidFill>
              <a:latin typeface="+mj-lt"/>
            </a:endParaRPr>
          </a:p>
          <a:p>
            <a:pPr marL="609600" indent="-609600">
              <a:lnSpc>
                <a:spcPct val="90000"/>
              </a:lnSpc>
              <a:buFont typeface="Wingdings" pitchFamily="2" charset="2"/>
              <a:buChar char="Ø"/>
              <a:defRPr/>
            </a:pPr>
            <a:r>
              <a:rPr lang="en-GB" sz="2800" dirty="0" smtClean="0">
                <a:solidFill>
                  <a:schemeClr val="tx2"/>
                </a:solidFill>
                <a:latin typeface="+mj-lt"/>
              </a:rPr>
              <a:t>On the date on which the 1988 CLNI ceases to be in force, whichever date is the later.  </a:t>
            </a:r>
            <a:endParaRPr lang="en-GB" sz="2800" dirty="0">
              <a:solidFill>
                <a:schemeClr val="tx2"/>
              </a:solidFill>
              <a:latin typeface="+mj-lt"/>
            </a:endParaRPr>
          </a:p>
          <a:p>
            <a:pPr marL="609600" indent="-609600">
              <a:lnSpc>
                <a:spcPct val="90000"/>
              </a:lnSpc>
              <a:defRPr/>
            </a:pPr>
            <a:endParaRPr lang="en-GB" sz="2800" dirty="0">
              <a:solidFill>
                <a:schemeClr val="tx2"/>
              </a:solidFill>
              <a:latin typeface="+mj-lt"/>
            </a:endParaRPr>
          </a:p>
          <a:p>
            <a:pPr marL="609600" indent="-609600">
              <a:lnSpc>
                <a:spcPct val="90000"/>
              </a:lnSpc>
              <a:defRPr/>
            </a:pPr>
            <a:r>
              <a:rPr lang="en-GB" sz="2800" dirty="0">
                <a:solidFill>
                  <a:schemeClr val="tx2"/>
                </a:solidFill>
                <a:latin typeface="+mj-lt"/>
              </a:rPr>
              <a:t>	</a:t>
            </a:r>
            <a:r>
              <a:rPr lang="en-GB" sz="2800" dirty="0" smtClean="0">
                <a:solidFill>
                  <a:schemeClr val="tx2"/>
                </a:solidFill>
                <a:latin typeface="+mj-lt"/>
              </a:rPr>
              <a:t>The current Party States have signed during the signature of the Final Act a declaration for the cessation of the present convention.  </a:t>
            </a:r>
            <a:endParaRPr lang="en-GB" sz="2800" b="1" dirty="0">
              <a:latin typeface="Arial" pitchFamily="34" charset="0"/>
            </a:endParaRPr>
          </a:p>
          <a:p>
            <a:pPr marL="474663" indent="-287338">
              <a:lnSpc>
                <a:spcPct val="90000"/>
              </a:lnSpc>
              <a:defRPr/>
            </a:pPr>
            <a:endParaRPr lang="en-GB" sz="2800" dirty="0">
              <a:latin typeface="Arial" pitchFamily="34" charset="0"/>
            </a:endParaRPr>
          </a:p>
          <a:p>
            <a:pPr marL="474663" indent="-287338">
              <a:lnSpc>
                <a:spcPct val="90000"/>
              </a:lnSpc>
              <a:defRPr/>
            </a:pPr>
            <a:endParaRPr lang="en-GB" sz="2800" dirty="0">
              <a:latin typeface="Arial" pitchFamily="34" charset="0"/>
            </a:endParaRPr>
          </a:p>
          <a:p>
            <a:pPr marL="474663" indent="-287338">
              <a:lnSpc>
                <a:spcPct val="90000"/>
              </a:lnSpc>
              <a:defRPr/>
            </a:pPr>
            <a:endParaRPr lang="en-GB" sz="2800" dirty="0">
              <a:latin typeface="Arial" pitchFamily="34" charset="0"/>
            </a:endParaRPr>
          </a:p>
          <a:p>
            <a:pPr marL="474663" indent="-287338">
              <a:lnSpc>
                <a:spcPct val="90000"/>
              </a:lnSpc>
              <a:defRPr/>
            </a:pPr>
            <a:endParaRPr lang="en-GB" sz="2400" dirty="0">
              <a:latin typeface="Arial" pitchFamily="34" charset="0"/>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5035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770537"/>
          </a:xfrm>
          <a:prstGeom prst="rect">
            <a:avLst/>
          </a:prstGeom>
        </p:spPr>
        <p:txBody>
          <a:bodyPr wrap="square">
            <a:spAutoFit/>
          </a:bodyPr>
          <a:lstStyle/>
          <a:p>
            <a:pPr marL="623888" lvl="1" indent="-623888">
              <a:defRPr/>
            </a:pPr>
            <a:r>
              <a:rPr lang="nl-NL" sz="3200" b="1" dirty="0" smtClean="0">
                <a:solidFill>
                  <a:schemeClr val="tx2"/>
                </a:solidFill>
              </a:rPr>
              <a:t> </a:t>
            </a:r>
            <a:r>
              <a:rPr lang="nl-NL" sz="3200" b="1" dirty="0" smtClean="0">
                <a:solidFill>
                  <a:schemeClr val="tx2"/>
                </a:solidFill>
              </a:rPr>
              <a:t>RATIFICATIONS SO FAR </a:t>
            </a:r>
            <a:endParaRPr lang="nl-NL" sz="3200" b="1" dirty="0" smtClean="0">
              <a:solidFill>
                <a:schemeClr val="tx2"/>
              </a:solidFill>
            </a:endParaRPr>
          </a:p>
          <a:p>
            <a:pPr marL="623888" lvl="1" indent="-623888">
              <a:defRPr/>
            </a:pPr>
            <a:endParaRPr lang="nl-NL" sz="1600" b="1" dirty="0" smtClean="0">
              <a:solidFill>
                <a:schemeClr val="tx2"/>
              </a:solidFill>
            </a:endParaRPr>
          </a:p>
          <a:p>
            <a:pPr marL="457200" indent="-457200">
              <a:buFont typeface="Wingdings" panose="05000000000000000000" pitchFamily="2" charset="2"/>
              <a:buChar char="Ø"/>
            </a:pPr>
            <a:r>
              <a:rPr lang="nl-NL" sz="2800" dirty="0" err="1" smtClean="0">
                <a:solidFill>
                  <a:schemeClr val="tx2"/>
                </a:solidFill>
                <a:latin typeface="Calibri" pitchFamily="34" charset="0"/>
              </a:rPr>
              <a:t>Serbia</a:t>
            </a:r>
            <a:r>
              <a:rPr lang="nl-NL" sz="2800" dirty="0" smtClean="0">
                <a:solidFill>
                  <a:schemeClr val="tx2"/>
                </a:solidFill>
                <a:latin typeface="Calibri" pitchFamily="34" charset="0"/>
              </a:rPr>
              <a:t>, Luxembourg.</a:t>
            </a:r>
          </a:p>
          <a:p>
            <a:pPr marL="457200" indent="-457200">
              <a:buFont typeface="Wingdings" panose="05000000000000000000" pitchFamily="2" charset="2"/>
              <a:buChar char="Ø"/>
            </a:pPr>
            <a:r>
              <a:rPr lang="nl-NL" sz="2800" dirty="0" smtClean="0">
                <a:solidFill>
                  <a:schemeClr val="tx2"/>
                </a:solidFill>
                <a:latin typeface="Calibri" pitchFamily="34" charset="0"/>
              </a:rPr>
              <a:t>In </a:t>
            </a:r>
            <a:r>
              <a:rPr lang="nl-NL" sz="2800" dirty="0" smtClean="0">
                <a:solidFill>
                  <a:schemeClr val="tx2"/>
                </a:solidFill>
                <a:latin typeface="Calibri" pitchFamily="34" charset="0"/>
              </a:rPr>
              <a:t>Germany CLNI has </a:t>
            </a:r>
            <a:r>
              <a:rPr lang="nl-NL" sz="2800" dirty="0" err="1" smtClean="0">
                <a:solidFill>
                  <a:schemeClr val="tx2"/>
                </a:solidFill>
                <a:latin typeface="Calibri" pitchFamily="34" charset="0"/>
              </a:rPr>
              <a:t>already</a:t>
            </a:r>
            <a:r>
              <a:rPr lang="nl-NL" sz="2800" dirty="0" smtClean="0">
                <a:solidFill>
                  <a:schemeClr val="tx2"/>
                </a:solidFill>
                <a:latin typeface="Calibri" pitchFamily="34" charset="0"/>
              </a:rPr>
              <a:t> been </a:t>
            </a:r>
            <a:r>
              <a:rPr lang="nl-NL" sz="2800" dirty="0" err="1" smtClean="0">
                <a:solidFill>
                  <a:schemeClr val="tx2"/>
                </a:solidFill>
                <a:latin typeface="Calibri" pitchFamily="34" charset="0"/>
              </a:rPr>
              <a:t>transposed</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into</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national</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law</a:t>
            </a:r>
            <a:r>
              <a:rPr lang="nl-NL" sz="2800" dirty="0" smtClean="0">
                <a:solidFill>
                  <a:schemeClr val="tx2"/>
                </a:solidFill>
                <a:latin typeface="Calibri" pitchFamily="34" charset="0"/>
              </a:rPr>
              <a:t>. Belgium </a:t>
            </a:r>
            <a:r>
              <a:rPr lang="nl-NL" sz="2800" dirty="0" err="1" smtClean="0">
                <a:solidFill>
                  <a:schemeClr val="tx2"/>
                </a:solidFill>
                <a:latin typeface="Calibri" pitchFamily="34" charset="0"/>
              </a:rPr>
              <a:t>and</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the</a:t>
            </a:r>
            <a:r>
              <a:rPr lang="nl-NL" sz="2800" dirty="0" smtClean="0">
                <a:solidFill>
                  <a:schemeClr val="tx2"/>
                </a:solidFill>
                <a:latin typeface="Calibri" pitchFamily="34" charset="0"/>
              </a:rPr>
              <a:t> Netherlands </a:t>
            </a:r>
            <a:r>
              <a:rPr lang="nl-NL" sz="2800" dirty="0" err="1" smtClean="0">
                <a:solidFill>
                  <a:schemeClr val="tx2"/>
                </a:solidFill>
                <a:latin typeface="Calibri" pitchFamily="34" charset="0"/>
              </a:rPr>
              <a:t>expect</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to</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finalise</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the</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ratification</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process</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by</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mid</a:t>
            </a:r>
            <a:r>
              <a:rPr lang="nl-NL" sz="2800" dirty="0" smtClean="0">
                <a:solidFill>
                  <a:schemeClr val="tx2"/>
                </a:solidFill>
                <a:latin typeface="Calibri" pitchFamily="34" charset="0"/>
              </a:rPr>
              <a:t> 2017 </a:t>
            </a:r>
            <a:r>
              <a:rPr lang="nl-NL" sz="2800" dirty="0" err="1" smtClean="0">
                <a:solidFill>
                  <a:schemeClr val="tx2"/>
                </a:solidFill>
                <a:latin typeface="Calibri" pitchFamily="34" charset="0"/>
              </a:rPr>
              <a:t>the</a:t>
            </a:r>
            <a:r>
              <a:rPr lang="nl-NL" sz="2800" dirty="0" smtClean="0">
                <a:solidFill>
                  <a:schemeClr val="tx2"/>
                </a:solidFill>
                <a:latin typeface="Calibri" pitchFamily="34" charset="0"/>
              </a:rPr>
              <a:t> </a:t>
            </a:r>
            <a:r>
              <a:rPr lang="nl-NL" sz="2800" dirty="0" err="1" smtClean="0">
                <a:solidFill>
                  <a:schemeClr val="tx2"/>
                </a:solidFill>
                <a:latin typeface="Calibri" pitchFamily="34" charset="0"/>
              </a:rPr>
              <a:t>latest</a:t>
            </a:r>
            <a:endParaRPr lang="nl-NL" sz="2800" dirty="0" smtClean="0">
              <a:solidFill>
                <a:schemeClr val="tx2"/>
              </a:solidFill>
              <a:latin typeface="Calibri" pitchFamily="34" charset="0"/>
            </a:endParaRPr>
          </a:p>
          <a:p>
            <a:pPr marL="457200" indent="-457200">
              <a:buFont typeface="Wingdings" panose="05000000000000000000" pitchFamily="2" charset="2"/>
              <a:buChar char="Ø"/>
            </a:pPr>
            <a:endParaRPr lang="nl-NL" sz="2800" dirty="0">
              <a:solidFill>
                <a:schemeClr val="tx2"/>
              </a:solidFill>
              <a:latin typeface="Calibri" pitchFamily="34" charset="0"/>
            </a:endParaRPr>
          </a:p>
          <a:p>
            <a:pPr marL="457200" indent="-457200">
              <a:buFont typeface="Wingdings" panose="05000000000000000000" pitchFamily="2" charset="2"/>
              <a:buChar char="Ø"/>
            </a:pPr>
            <a:r>
              <a:rPr lang="nl-NL" sz="2000" dirty="0" err="1">
                <a:solidFill>
                  <a:schemeClr val="tx2"/>
                </a:solidFill>
                <a:latin typeface="Calibri" pitchFamily="34" charset="0"/>
                <a:ea typeface="Calibri" pitchFamily="34" charset="0"/>
                <a:cs typeface="Calibri" pitchFamily="34" charset="0"/>
              </a:rPr>
              <a:t>Signing</a:t>
            </a:r>
            <a:r>
              <a:rPr lang="nl-NL" sz="2000" dirty="0">
                <a:solidFill>
                  <a:schemeClr val="tx2"/>
                </a:solidFill>
                <a:latin typeface="Calibri" pitchFamily="34" charset="0"/>
                <a:ea typeface="Calibri" pitchFamily="34" charset="0"/>
                <a:cs typeface="Calibri" pitchFamily="34" charset="0"/>
              </a:rPr>
              <a:t> of </a:t>
            </a:r>
            <a:r>
              <a:rPr lang="nl-NL" sz="2000" dirty="0" err="1">
                <a:solidFill>
                  <a:schemeClr val="tx2"/>
                </a:solidFill>
                <a:latin typeface="Calibri" pitchFamily="34" charset="0"/>
                <a:ea typeface="Calibri" pitchFamily="34" charset="0"/>
                <a:cs typeface="Calibri" pitchFamily="34" charset="0"/>
              </a:rPr>
              <a:t>the</a:t>
            </a:r>
            <a:r>
              <a:rPr lang="nl-NL" sz="2000" dirty="0">
                <a:solidFill>
                  <a:schemeClr val="tx2"/>
                </a:solidFill>
                <a:latin typeface="Calibri" pitchFamily="34" charset="0"/>
                <a:ea typeface="Calibri" pitchFamily="34" charset="0"/>
                <a:cs typeface="Calibri" pitchFamily="34" charset="0"/>
              </a:rPr>
              <a:t> </a:t>
            </a:r>
            <a:r>
              <a:rPr lang="nl-NL" sz="2000" b="1" dirty="0">
                <a:solidFill>
                  <a:schemeClr val="tx2"/>
                </a:solidFill>
                <a:latin typeface="Calibri" pitchFamily="34" charset="0"/>
                <a:ea typeface="Calibri" pitchFamily="34" charset="0"/>
                <a:cs typeface="Calibri" pitchFamily="34" charset="0"/>
              </a:rPr>
              <a:t>FINAL ACT </a:t>
            </a:r>
            <a:r>
              <a:rPr lang="nl-NL" sz="2000" dirty="0">
                <a:solidFill>
                  <a:schemeClr val="tx2"/>
                </a:solidFill>
                <a:latin typeface="Calibri" pitchFamily="34" charset="0"/>
                <a:ea typeface="Calibri" pitchFamily="34" charset="0"/>
                <a:cs typeface="Calibri" pitchFamily="34" charset="0"/>
              </a:rPr>
              <a:t>on 27 September 2012 in Strasbourg </a:t>
            </a:r>
            <a:r>
              <a:rPr lang="nl-NL" sz="2000" dirty="0" err="1">
                <a:solidFill>
                  <a:schemeClr val="tx2"/>
                </a:solidFill>
                <a:latin typeface="Calibri" pitchFamily="34" charset="0"/>
                <a:ea typeface="Calibri" pitchFamily="34" charset="0"/>
                <a:cs typeface="Calibri" pitchFamily="34" charset="0"/>
              </a:rPr>
              <a:t>by</a:t>
            </a:r>
            <a:r>
              <a:rPr lang="nl-NL" sz="2000" dirty="0">
                <a:solidFill>
                  <a:schemeClr val="tx2"/>
                </a:solidFill>
                <a:latin typeface="Calibri" pitchFamily="34" charset="0"/>
                <a:ea typeface="Calibri" pitchFamily="34" charset="0"/>
                <a:cs typeface="Calibri" pitchFamily="34" charset="0"/>
              </a:rPr>
              <a:t> 13 </a:t>
            </a:r>
            <a:r>
              <a:rPr lang="nl-NL" sz="2000" dirty="0" err="1">
                <a:solidFill>
                  <a:schemeClr val="tx2"/>
                </a:solidFill>
                <a:latin typeface="Calibri" pitchFamily="34" charset="0"/>
                <a:ea typeface="Calibri" pitchFamily="34" charset="0"/>
                <a:cs typeface="Calibri" pitchFamily="34" charset="0"/>
              </a:rPr>
              <a:t>countries</a:t>
            </a:r>
            <a:r>
              <a:rPr lang="nl-NL" sz="2000" dirty="0">
                <a:solidFill>
                  <a:schemeClr val="tx2"/>
                </a:solidFill>
                <a:latin typeface="Calibri" pitchFamily="34" charset="0"/>
                <a:ea typeface="Calibri" pitchFamily="34" charset="0"/>
                <a:cs typeface="Calibri" pitchFamily="34" charset="0"/>
              </a:rPr>
              <a:t>: Belgium, </a:t>
            </a:r>
            <a:r>
              <a:rPr lang="nl-NL" sz="2000" b="1" dirty="0">
                <a:solidFill>
                  <a:schemeClr val="tx2"/>
                </a:solidFill>
                <a:latin typeface="Calibri" pitchFamily="34" charset="0"/>
                <a:ea typeface="Calibri" pitchFamily="34" charset="0"/>
                <a:cs typeface="Calibri" pitchFamily="34" charset="0"/>
              </a:rPr>
              <a:t>Bulgaria</a:t>
            </a:r>
            <a:r>
              <a:rPr lang="nl-NL" sz="2000" dirty="0">
                <a:solidFill>
                  <a:schemeClr val="tx2"/>
                </a:solidFill>
                <a:latin typeface="Calibri" pitchFamily="34" charset="0"/>
                <a:ea typeface="Calibri" pitchFamily="34" charset="0"/>
                <a:cs typeface="Calibri" pitchFamily="34" charset="0"/>
              </a:rPr>
              <a:t>, </a:t>
            </a:r>
            <a:r>
              <a:rPr lang="nl-NL" sz="2000" b="1" dirty="0">
                <a:solidFill>
                  <a:schemeClr val="tx2"/>
                </a:solidFill>
                <a:latin typeface="Calibri" pitchFamily="34" charset="0"/>
                <a:ea typeface="Calibri" pitchFamily="34" charset="0"/>
                <a:cs typeface="Calibri" pitchFamily="34" charset="0"/>
              </a:rPr>
              <a:t>Germany</a:t>
            </a:r>
            <a:r>
              <a:rPr lang="nl-NL" sz="2000" dirty="0">
                <a:solidFill>
                  <a:schemeClr val="tx2"/>
                </a:solidFill>
                <a:latin typeface="Calibri" pitchFamily="34" charset="0"/>
                <a:ea typeface="Calibri" pitchFamily="34" charset="0"/>
                <a:cs typeface="Calibri" pitchFamily="34" charset="0"/>
              </a:rPr>
              <a:t>,  France, </a:t>
            </a:r>
            <a:r>
              <a:rPr lang="nl-NL" sz="2000" b="1" dirty="0">
                <a:solidFill>
                  <a:schemeClr val="tx2"/>
                </a:solidFill>
                <a:latin typeface="Calibri" pitchFamily="34" charset="0"/>
                <a:ea typeface="Calibri" pitchFamily="34" charset="0"/>
                <a:cs typeface="Calibri" pitchFamily="34" charset="0"/>
              </a:rPr>
              <a:t>Hungary,</a:t>
            </a:r>
            <a:r>
              <a:rPr lang="nl-NL" sz="2000" dirty="0">
                <a:solidFill>
                  <a:schemeClr val="tx2"/>
                </a:solidFill>
                <a:latin typeface="Calibri" pitchFamily="34" charset="0"/>
                <a:ea typeface="Calibri" pitchFamily="34" charset="0"/>
                <a:cs typeface="Calibri" pitchFamily="34" charset="0"/>
              </a:rPr>
              <a:t> Luxembourg, </a:t>
            </a:r>
            <a:r>
              <a:rPr lang="nl-NL" sz="2000" dirty="0" err="1">
                <a:solidFill>
                  <a:schemeClr val="tx2"/>
                </a:solidFill>
                <a:latin typeface="Calibri" pitchFamily="34" charset="0"/>
                <a:ea typeface="Calibri" pitchFamily="34" charset="0"/>
                <a:cs typeface="Calibri" pitchFamily="34" charset="0"/>
              </a:rPr>
              <a:t>the</a:t>
            </a:r>
            <a:r>
              <a:rPr lang="nl-NL" sz="2000" dirty="0">
                <a:solidFill>
                  <a:schemeClr val="tx2"/>
                </a:solidFill>
                <a:latin typeface="Calibri" pitchFamily="34" charset="0"/>
                <a:ea typeface="Calibri" pitchFamily="34" charset="0"/>
                <a:cs typeface="Calibri" pitchFamily="34" charset="0"/>
              </a:rPr>
              <a:t> Netherlands, </a:t>
            </a:r>
            <a:r>
              <a:rPr lang="nl-NL" sz="2000" b="1" dirty="0">
                <a:solidFill>
                  <a:schemeClr val="tx2"/>
                </a:solidFill>
                <a:latin typeface="Calibri" pitchFamily="34" charset="0"/>
                <a:ea typeface="Calibri" pitchFamily="34" charset="0"/>
                <a:cs typeface="Calibri" pitchFamily="34" charset="0"/>
              </a:rPr>
              <a:t>Austria</a:t>
            </a:r>
            <a:r>
              <a:rPr lang="nl-NL" sz="2000" dirty="0">
                <a:solidFill>
                  <a:schemeClr val="tx2"/>
                </a:solidFill>
                <a:latin typeface="Calibri" pitchFamily="34" charset="0"/>
                <a:ea typeface="Calibri" pitchFamily="34" charset="0"/>
                <a:cs typeface="Calibri" pitchFamily="34" charset="0"/>
              </a:rPr>
              <a:t>, Poland, </a:t>
            </a:r>
            <a:r>
              <a:rPr lang="nl-NL" sz="2000" b="1" dirty="0" err="1">
                <a:solidFill>
                  <a:schemeClr val="tx2"/>
                </a:solidFill>
                <a:latin typeface="Calibri" pitchFamily="34" charset="0"/>
                <a:ea typeface="Calibri" pitchFamily="34" charset="0"/>
                <a:cs typeface="Calibri" pitchFamily="34" charset="0"/>
              </a:rPr>
              <a:t>Serbia</a:t>
            </a:r>
            <a:r>
              <a:rPr lang="nl-NL" sz="2000" b="1" dirty="0">
                <a:solidFill>
                  <a:schemeClr val="tx2"/>
                </a:solidFill>
                <a:latin typeface="Calibri" pitchFamily="34" charset="0"/>
                <a:ea typeface="Calibri" pitchFamily="34" charset="0"/>
                <a:cs typeface="Calibri" pitchFamily="34" charset="0"/>
              </a:rPr>
              <a:t>, Slovakia</a:t>
            </a:r>
            <a:r>
              <a:rPr lang="nl-NL" sz="2000" dirty="0">
                <a:solidFill>
                  <a:schemeClr val="tx2"/>
                </a:solidFill>
                <a:latin typeface="Calibri" pitchFamily="34" charset="0"/>
                <a:ea typeface="Calibri" pitchFamily="34" charset="0"/>
                <a:cs typeface="Calibri" pitchFamily="34" charset="0"/>
              </a:rPr>
              <a:t>, </a:t>
            </a:r>
            <a:r>
              <a:rPr lang="nl-NL" sz="2000" dirty="0" err="1">
                <a:solidFill>
                  <a:schemeClr val="tx2"/>
                </a:solidFill>
                <a:latin typeface="Calibri" pitchFamily="34" charset="0"/>
                <a:ea typeface="Calibri" pitchFamily="34" charset="0"/>
                <a:cs typeface="Calibri" pitchFamily="34" charset="0"/>
              </a:rPr>
              <a:t>the</a:t>
            </a:r>
            <a:r>
              <a:rPr lang="nl-NL" sz="2000" dirty="0">
                <a:solidFill>
                  <a:schemeClr val="tx2"/>
                </a:solidFill>
                <a:latin typeface="Calibri" pitchFamily="34" charset="0"/>
                <a:ea typeface="Calibri" pitchFamily="34" charset="0"/>
                <a:cs typeface="Calibri" pitchFamily="34" charset="0"/>
              </a:rPr>
              <a:t> </a:t>
            </a:r>
            <a:r>
              <a:rPr lang="nl-NL" sz="2000" dirty="0" err="1">
                <a:solidFill>
                  <a:schemeClr val="tx2"/>
                </a:solidFill>
                <a:latin typeface="Calibri" pitchFamily="34" charset="0"/>
                <a:ea typeface="Calibri" pitchFamily="34" charset="0"/>
                <a:cs typeface="Calibri" pitchFamily="34" charset="0"/>
              </a:rPr>
              <a:t>Czech</a:t>
            </a:r>
            <a:r>
              <a:rPr lang="nl-NL" sz="2000" dirty="0">
                <a:solidFill>
                  <a:schemeClr val="tx2"/>
                </a:solidFill>
                <a:latin typeface="Calibri" pitchFamily="34" charset="0"/>
                <a:ea typeface="Calibri" pitchFamily="34" charset="0"/>
                <a:cs typeface="Calibri" pitchFamily="34" charset="0"/>
              </a:rPr>
              <a:t> </a:t>
            </a:r>
            <a:r>
              <a:rPr lang="nl-NL" sz="2000" dirty="0" err="1">
                <a:solidFill>
                  <a:schemeClr val="tx2"/>
                </a:solidFill>
                <a:latin typeface="Calibri" pitchFamily="34" charset="0"/>
                <a:ea typeface="Calibri" pitchFamily="34" charset="0"/>
                <a:cs typeface="Calibri" pitchFamily="34" charset="0"/>
              </a:rPr>
              <a:t>Republic</a:t>
            </a:r>
            <a:r>
              <a:rPr lang="nl-NL" sz="2000" dirty="0">
                <a:solidFill>
                  <a:schemeClr val="tx2"/>
                </a:solidFill>
                <a:latin typeface="Calibri" pitchFamily="34" charset="0"/>
                <a:ea typeface="Calibri" pitchFamily="34" charset="0"/>
                <a:cs typeface="Calibri" pitchFamily="34" charset="0"/>
              </a:rPr>
              <a:t> </a:t>
            </a:r>
            <a:r>
              <a:rPr lang="nl-NL" sz="2000" dirty="0" err="1">
                <a:solidFill>
                  <a:schemeClr val="tx2"/>
                </a:solidFill>
                <a:latin typeface="Calibri" pitchFamily="34" charset="0"/>
                <a:ea typeface="Calibri" pitchFamily="34" charset="0"/>
                <a:cs typeface="Calibri" pitchFamily="34" charset="0"/>
              </a:rPr>
              <a:t>and</a:t>
            </a:r>
            <a:r>
              <a:rPr lang="nl-NL" sz="2000" dirty="0">
                <a:solidFill>
                  <a:schemeClr val="tx2"/>
                </a:solidFill>
                <a:latin typeface="Calibri" pitchFamily="34" charset="0"/>
                <a:ea typeface="Calibri" pitchFamily="34" charset="0"/>
                <a:cs typeface="Calibri" pitchFamily="34" charset="0"/>
              </a:rPr>
              <a:t> Switzerland</a:t>
            </a:r>
            <a:r>
              <a:rPr lang="nl-NL" sz="2800" dirty="0">
                <a:solidFill>
                  <a:schemeClr val="tx2"/>
                </a:solidFill>
                <a:latin typeface="Calibri" pitchFamily="34" charset="0"/>
                <a:ea typeface="Calibri" pitchFamily="34" charset="0"/>
                <a:cs typeface="Calibri" pitchFamily="34" charset="0"/>
              </a:rPr>
              <a:t>.  </a:t>
            </a:r>
          </a:p>
          <a:p>
            <a:pPr marL="457200" indent="-457200">
              <a:buFont typeface="Wingdings" panose="05000000000000000000" pitchFamily="2" charset="2"/>
              <a:buChar char="Ø"/>
            </a:pPr>
            <a:endParaRPr lang="fr-FR" sz="2800" dirty="0">
              <a:solidFill>
                <a:schemeClr val="tx2"/>
              </a:solidFill>
            </a:endParaRPr>
          </a:p>
        </p:txBody>
      </p:sp>
    </p:spTree>
    <p:extLst>
      <p:ext uri="{BB962C8B-B14F-4D97-AF65-F5344CB8AC3E}">
        <p14:creationId xmlns:p14="http://schemas.microsoft.com/office/powerpoint/2010/main" val="26487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6124754"/>
          </a:xfrm>
          <a:prstGeom prst="rect">
            <a:avLst/>
          </a:prstGeom>
        </p:spPr>
        <p:txBody>
          <a:bodyPr wrap="square">
            <a:spAutoFit/>
          </a:bodyPr>
          <a:lstStyle/>
          <a:p>
            <a:pPr marL="623888" lvl="1" indent="-623888">
              <a:defRPr/>
            </a:pPr>
            <a:r>
              <a:rPr lang="nl-NL" sz="3200" b="1" dirty="0" smtClean="0">
                <a:solidFill>
                  <a:schemeClr val="tx2"/>
                </a:solidFill>
              </a:rPr>
              <a:t> </a:t>
            </a:r>
            <a:r>
              <a:rPr lang="en-GB" altLang="nl-NL" sz="3200" b="1" dirty="0" smtClean="0">
                <a:solidFill>
                  <a:schemeClr val="tx2"/>
                </a:solidFill>
              </a:rPr>
              <a:t>Importance of the Convention </a:t>
            </a:r>
          </a:p>
          <a:p>
            <a:pPr marL="623888" lvl="1" indent="-623888">
              <a:defRPr/>
            </a:pPr>
            <a:endParaRPr lang="en-GB" altLang="nl-NL" sz="3200" b="1" dirty="0">
              <a:solidFill>
                <a:schemeClr val="tx2"/>
              </a:solidFill>
              <a:latin typeface="Arial" panose="020B0604020202020204" pitchFamily="34" charset="0"/>
            </a:endParaRPr>
          </a:p>
          <a:p>
            <a:pPr marL="457200" indent="-457200">
              <a:buFont typeface="Wingdings" panose="05000000000000000000" pitchFamily="2" charset="2"/>
              <a:buChar char="Ø"/>
            </a:pPr>
            <a:r>
              <a:rPr lang="en-GB" altLang="nl-NL" sz="2800" dirty="0">
                <a:solidFill>
                  <a:schemeClr val="tx2"/>
                </a:solidFill>
                <a:latin typeface="Arial" panose="020B0604020202020204" pitchFamily="34" charset="0"/>
              </a:rPr>
              <a:t>l</a:t>
            </a:r>
            <a:r>
              <a:rPr lang="en-GB" altLang="nl-NL" sz="2800" dirty="0" smtClean="0">
                <a:solidFill>
                  <a:schemeClr val="tx2"/>
                </a:solidFill>
                <a:latin typeface="Arial" panose="020B0604020202020204" pitchFamily="34" charset="0"/>
              </a:rPr>
              <a:t>egal certainty;</a:t>
            </a:r>
          </a:p>
          <a:p>
            <a:pPr marL="457200" indent="-457200">
              <a:buFont typeface="Wingdings" panose="05000000000000000000" pitchFamily="2" charset="2"/>
              <a:buChar char="Ø"/>
            </a:pPr>
            <a:endParaRPr lang="en-GB" altLang="nl-NL" sz="2800" dirty="0">
              <a:solidFill>
                <a:schemeClr val="tx2"/>
              </a:solidFill>
              <a:latin typeface="Arial" panose="020B0604020202020204" pitchFamily="34" charset="0"/>
            </a:endParaRPr>
          </a:p>
          <a:p>
            <a:pPr marL="457200" indent="-457200">
              <a:buFont typeface="Wingdings" panose="05000000000000000000" pitchFamily="2" charset="2"/>
              <a:buChar char="Ø"/>
            </a:pPr>
            <a:r>
              <a:rPr lang="en-GB" altLang="nl-NL" sz="2800" dirty="0">
                <a:solidFill>
                  <a:schemeClr val="tx2"/>
                </a:solidFill>
                <a:latin typeface="Arial" panose="020B0604020202020204" pitchFamily="34" charset="0"/>
              </a:rPr>
              <a:t>l</a:t>
            </a:r>
            <a:r>
              <a:rPr lang="en-GB" altLang="nl-NL" sz="2800" dirty="0" smtClean="0">
                <a:solidFill>
                  <a:schemeClr val="tx2"/>
                </a:solidFill>
                <a:latin typeface="Arial" panose="020B0604020202020204" pitchFamily="34" charset="0"/>
              </a:rPr>
              <a:t>egal clarity;</a:t>
            </a:r>
          </a:p>
          <a:p>
            <a:pPr marL="457200" indent="-457200">
              <a:buFont typeface="Wingdings" panose="05000000000000000000" pitchFamily="2" charset="2"/>
              <a:buChar char="Ø"/>
            </a:pPr>
            <a:endParaRPr lang="en-GB" altLang="nl-NL" sz="2800" dirty="0">
              <a:solidFill>
                <a:schemeClr val="tx2"/>
              </a:solidFill>
              <a:latin typeface="Arial" panose="020B0604020202020204" pitchFamily="34" charset="0"/>
            </a:endParaRPr>
          </a:p>
          <a:p>
            <a:pPr marL="457200" indent="-457200">
              <a:buFont typeface="Wingdings" panose="05000000000000000000" pitchFamily="2" charset="2"/>
              <a:buChar char="Ø"/>
            </a:pPr>
            <a:r>
              <a:rPr lang="en-GB" altLang="nl-NL" sz="2800" dirty="0" smtClean="0">
                <a:solidFill>
                  <a:schemeClr val="tx2"/>
                </a:solidFill>
                <a:latin typeface="Arial" panose="020B0604020202020204" pitchFamily="34" charset="0"/>
              </a:rPr>
              <a:t>opportunity for  IWT countries ( particularly CEE countries) to introduce a limitation of liability through an international convention</a:t>
            </a:r>
            <a:endParaRPr lang="en-GB" sz="2800" dirty="0">
              <a:latin typeface="Arial" pitchFamily="34" charset="0"/>
            </a:endParaRPr>
          </a:p>
          <a:p>
            <a:pPr marL="474663" indent="-287338">
              <a:lnSpc>
                <a:spcPct val="90000"/>
              </a:lnSpc>
              <a:defRPr/>
            </a:pPr>
            <a:endParaRPr lang="en-GB" sz="2800" dirty="0">
              <a:latin typeface="Arial" pitchFamily="34" charset="0"/>
            </a:endParaRPr>
          </a:p>
          <a:p>
            <a:pPr marL="474663" indent="-287338">
              <a:lnSpc>
                <a:spcPct val="90000"/>
              </a:lnSpc>
              <a:defRPr/>
            </a:pPr>
            <a:endParaRPr lang="en-GB" sz="2800" dirty="0">
              <a:latin typeface="Arial" pitchFamily="34" charset="0"/>
            </a:endParaRPr>
          </a:p>
          <a:p>
            <a:pPr marL="474663" indent="-287338">
              <a:lnSpc>
                <a:spcPct val="90000"/>
              </a:lnSpc>
              <a:defRPr/>
            </a:pPr>
            <a:endParaRPr lang="en-GB" sz="2400" dirty="0">
              <a:latin typeface="Arial" pitchFamily="34" charset="0"/>
            </a:endParaRP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20075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412131" cy="4093428"/>
          </a:xfrm>
          <a:prstGeom prst="rect">
            <a:avLst/>
          </a:prstGeom>
        </p:spPr>
        <p:txBody>
          <a:bodyPr wrap="square">
            <a:spAutoFit/>
          </a:bodyPr>
          <a:lstStyle/>
          <a:p>
            <a:pPr marL="623888" lvl="1" indent="-623888">
              <a:defRPr/>
            </a:pPr>
            <a:r>
              <a:rPr lang="nl-NL" sz="3200" b="1" dirty="0" smtClean="0">
                <a:solidFill>
                  <a:schemeClr val="bg1"/>
                </a:solidFill>
              </a:rPr>
              <a:t>		</a:t>
            </a:r>
          </a:p>
          <a:p>
            <a:pPr marL="623888" lvl="1" indent="-623888" algn="ctr">
              <a:defRPr/>
            </a:pPr>
            <a:r>
              <a:rPr lang="nl-NL" sz="3200" b="1" dirty="0" smtClean="0">
                <a:solidFill>
                  <a:schemeClr val="tx2"/>
                </a:solidFill>
              </a:rPr>
              <a:t>QUESTIONS?</a:t>
            </a:r>
          </a:p>
          <a:p>
            <a:pPr marL="623888" lvl="1" indent="-623888" algn="ctr">
              <a:defRPr/>
            </a:pPr>
            <a:endParaRPr lang="nl-NL" sz="3200" b="1" dirty="0" smtClean="0">
              <a:solidFill>
                <a:schemeClr val="tx2"/>
              </a:solidFill>
            </a:endParaRPr>
          </a:p>
          <a:p>
            <a:pPr lvl="2" algn="ctr"/>
            <a:endParaRPr lang="nl-NL" sz="3600" dirty="0" smtClean="0">
              <a:solidFill>
                <a:schemeClr val="tx2"/>
              </a:solidFill>
            </a:endParaRPr>
          </a:p>
          <a:p>
            <a:pPr lvl="2" algn="ctr"/>
            <a:r>
              <a:rPr lang="nl-NL" sz="3600" dirty="0" smtClean="0">
                <a:solidFill>
                  <a:schemeClr val="tx2"/>
                </a:solidFill>
              </a:rPr>
              <a:t>THANK YOU FOR YOUR ATTENTION!</a:t>
            </a:r>
            <a:endParaRPr lang="nl-NL" sz="3200" b="1" dirty="0" smtClean="0">
              <a:solidFill>
                <a:schemeClr val="tx2"/>
              </a:solidFill>
            </a:endParaRPr>
          </a:p>
          <a:p>
            <a:pPr marL="623888" lvl="1" indent="-623888">
              <a:defRPr/>
            </a:pPr>
            <a:r>
              <a:rPr lang="nl-NL" sz="3200" b="1" dirty="0" smtClean="0">
                <a:solidFill>
                  <a:schemeClr val="tx2"/>
                </a:solidFill>
              </a:rPr>
              <a:t> </a:t>
            </a: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1315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412131" cy="5016758"/>
          </a:xfrm>
          <a:prstGeom prst="rect">
            <a:avLst/>
          </a:prstGeom>
        </p:spPr>
        <p:txBody>
          <a:bodyPr wrap="square">
            <a:spAutoFit/>
          </a:bodyPr>
          <a:lstStyle/>
          <a:p>
            <a:pPr algn="ctr"/>
            <a:endParaRPr lang="nl-NL" sz="3600" b="1" dirty="0" smtClean="0">
              <a:solidFill>
                <a:schemeClr val="tx2"/>
              </a:solidFill>
              <a:latin typeface="Calibri" pitchFamily="34" charset="0"/>
              <a:ea typeface="Calibri" pitchFamily="34" charset="0"/>
              <a:cs typeface="Calibri" pitchFamily="34" charset="0"/>
            </a:endParaRPr>
          </a:p>
          <a:p>
            <a:pPr algn="ctr"/>
            <a:r>
              <a:rPr lang="nl-NL" sz="3600" b="1" dirty="0" smtClean="0">
                <a:solidFill>
                  <a:schemeClr val="tx2"/>
                </a:solidFill>
                <a:latin typeface="Calibri" pitchFamily="34" charset="0"/>
                <a:ea typeface="Calibri" pitchFamily="34" charset="0"/>
                <a:cs typeface="Calibri" pitchFamily="34" charset="0"/>
              </a:rPr>
              <a:t>IVR’S FOCUS</a:t>
            </a:r>
          </a:p>
          <a:p>
            <a:pPr algn="ctr"/>
            <a:endParaRPr lang="nl-NL" sz="2800" b="1" dirty="0" smtClean="0">
              <a:solidFill>
                <a:schemeClr val="tx2"/>
              </a:solidFill>
              <a:latin typeface="Calibri" pitchFamily="34" charset="0"/>
              <a:ea typeface="Calibri" pitchFamily="34" charset="0"/>
              <a:cs typeface="Calibri" pitchFamily="34" charset="0"/>
            </a:endParaRPr>
          </a:p>
          <a:p>
            <a:pPr>
              <a:defRPr/>
            </a:pPr>
            <a:r>
              <a:rPr lang="nl-NL" sz="3200" dirty="0" smtClean="0">
                <a:solidFill>
                  <a:schemeClr val="tx2"/>
                </a:solidFill>
              </a:rPr>
              <a:t>1. UNIFICATION TRANSPORT- AND LIABILITY LAW</a:t>
            </a:r>
          </a:p>
          <a:p>
            <a:pPr lvl="1">
              <a:buFontTx/>
              <a:buChar char="-"/>
              <a:defRPr/>
            </a:pPr>
            <a:r>
              <a:rPr lang="nl-NL" sz="3200" dirty="0" smtClean="0">
                <a:solidFill>
                  <a:schemeClr val="tx2"/>
                </a:solidFill>
              </a:rPr>
              <a:t> CMNI, CLNI</a:t>
            </a:r>
          </a:p>
          <a:p>
            <a:pPr marL="0" lvl="1">
              <a:defRPr/>
            </a:pPr>
            <a:r>
              <a:rPr lang="nl-NL" sz="3200" dirty="0" smtClean="0">
                <a:solidFill>
                  <a:schemeClr val="tx2"/>
                </a:solidFill>
              </a:rPr>
              <a:t>2. COLLECTION OF PUBLICATIONS </a:t>
            </a:r>
          </a:p>
          <a:p>
            <a:pPr marL="0" lvl="1">
              <a:defRPr/>
            </a:pPr>
            <a:r>
              <a:rPr lang="nl-NL" sz="3200" dirty="0" smtClean="0">
                <a:solidFill>
                  <a:schemeClr val="tx2"/>
                </a:solidFill>
              </a:rPr>
              <a:t>	- DATABASE OF JURISPRUDENCE</a:t>
            </a:r>
          </a:p>
          <a:p>
            <a:pPr marL="0" lvl="1">
              <a:defRPr/>
            </a:pPr>
            <a:r>
              <a:rPr lang="nl-NL" sz="3200" dirty="0" smtClean="0">
                <a:solidFill>
                  <a:schemeClr val="tx2"/>
                </a:solidFill>
              </a:rPr>
              <a:t>3. </a:t>
            </a:r>
            <a:r>
              <a:rPr lang="nl-NL" sz="3200" dirty="0">
                <a:solidFill>
                  <a:schemeClr val="tx2"/>
                </a:solidFill>
              </a:rPr>
              <a:t>GUIDELINES ON IMPLEMENTATION OF CLNI</a:t>
            </a:r>
          </a:p>
          <a:p>
            <a:pPr marL="0" lvl="1">
              <a:defRPr/>
            </a:pPr>
            <a:endParaRPr lang="nl-NL" sz="3200"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131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lumMod val="75000"/>
                  </a:schemeClr>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412131" cy="3970318"/>
          </a:xfrm>
          <a:prstGeom prst="rect">
            <a:avLst/>
          </a:prstGeom>
        </p:spPr>
        <p:txBody>
          <a:bodyPr wrap="square">
            <a:spAutoFit/>
          </a:bodyPr>
          <a:lstStyle/>
          <a:p>
            <a:pPr marL="0" lvl="1">
              <a:defRPr/>
            </a:pPr>
            <a:r>
              <a:rPr lang="nl-NL" sz="3200" b="1" dirty="0" smtClean="0">
                <a:solidFill>
                  <a:schemeClr val="tx2"/>
                </a:solidFill>
              </a:rPr>
              <a:t>2. COLLECTION OF PUBLICATIONS</a:t>
            </a:r>
          </a:p>
          <a:p>
            <a:pPr marL="0" lvl="1">
              <a:defRPr/>
            </a:pPr>
            <a:r>
              <a:rPr lang="nl-NL" sz="3200" b="1" dirty="0" smtClean="0">
                <a:solidFill>
                  <a:schemeClr val="tx2"/>
                </a:solidFill>
              </a:rPr>
              <a:t> </a:t>
            </a:r>
          </a:p>
          <a:p>
            <a:pPr marL="0" lvl="1">
              <a:defRPr/>
            </a:pPr>
            <a:r>
              <a:rPr lang="nl-NL" sz="3200" dirty="0" smtClean="0">
                <a:solidFill>
                  <a:schemeClr val="tx2"/>
                </a:solidFill>
              </a:rPr>
              <a:t>	- PUBLICATIONS ON CLNI/CMNI  </a:t>
            </a:r>
          </a:p>
          <a:p>
            <a:pPr marL="0" lvl="1">
              <a:defRPr/>
            </a:pPr>
            <a:endParaRPr lang="nl-NL" sz="3200" dirty="0" smtClean="0">
              <a:solidFill>
                <a:schemeClr val="tx2"/>
              </a:solidFill>
            </a:endParaRPr>
          </a:p>
          <a:p>
            <a:pPr marL="0" lvl="1">
              <a:defRPr/>
            </a:pPr>
            <a:r>
              <a:rPr lang="nl-NL" sz="3200" dirty="0" smtClean="0">
                <a:solidFill>
                  <a:schemeClr val="tx2"/>
                </a:solidFill>
              </a:rPr>
              <a:t>	- DATABASE OF JURISPRUDENCE</a:t>
            </a:r>
          </a:p>
          <a:p>
            <a:pPr marL="0" lvl="1">
              <a:defRPr/>
            </a:pPr>
            <a:endParaRPr lang="nl-NL" sz="3200" dirty="0" smtClean="0">
              <a:solidFill>
                <a:schemeClr val="tx2"/>
              </a:solidFill>
            </a:endParaRPr>
          </a:p>
          <a:p>
            <a:pPr marL="0" lvl="1">
              <a:defRPr/>
            </a:pPr>
            <a:r>
              <a:rPr lang="nl-NL" sz="3200" dirty="0" smtClean="0">
                <a:solidFill>
                  <a:schemeClr val="tx2"/>
                </a:solidFill>
              </a:rPr>
              <a:t>All </a:t>
            </a:r>
            <a:r>
              <a:rPr lang="nl-NL" sz="3200" dirty="0" err="1" smtClean="0">
                <a:solidFill>
                  <a:schemeClr val="tx2"/>
                </a:solidFill>
              </a:rPr>
              <a:t>published</a:t>
            </a:r>
            <a:r>
              <a:rPr lang="nl-NL" sz="3200" dirty="0" smtClean="0">
                <a:solidFill>
                  <a:schemeClr val="tx2"/>
                </a:solidFill>
              </a:rPr>
              <a:t> </a:t>
            </a:r>
            <a:r>
              <a:rPr lang="nl-NL" sz="3200" dirty="0" err="1" smtClean="0">
                <a:solidFill>
                  <a:schemeClr val="tx2"/>
                </a:solidFill>
              </a:rPr>
              <a:t>on</a:t>
            </a:r>
            <a:r>
              <a:rPr lang="nl-NL" sz="3200" dirty="0" smtClean="0">
                <a:solidFill>
                  <a:schemeClr val="tx2"/>
                </a:solidFill>
              </a:rPr>
              <a:t> </a:t>
            </a:r>
            <a:r>
              <a:rPr lang="nl-NL" sz="3200" dirty="0" err="1" smtClean="0">
                <a:solidFill>
                  <a:schemeClr val="tx2"/>
                </a:solidFill>
                <a:hlinkClick r:id="rId4"/>
              </a:rPr>
              <a:t>www.ivr.nl</a:t>
            </a:r>
            <a:r>
              <a:rPr lang="nl-NL" sz="3200" dirty="0" smtClean="0">
                <a:solidFill>
                  <a:schemeClr val="tx2"/>
                </a:solidFill>
              </a:rPr>
              <a:t> </a:t>
            </a:r>
            <a:r>
              <a:rPr lang="nl-NL" sz="3200" dirty="0" err="1" smtClean="0">
                <a:solidFill>
                  <a:schemeClr val="tx2"/>
                </a:solidFill>
              </a:rPr>
              <a:t>under</a:t>
            </a:r>
            <a:r>
              <a:rPr lang="nl-NL" sz="3200" dirty="0" smtClean="0">
                <a:solidFill>
                  <a:schemeClr val="tx2"/>
                </a:solidFill>
              </a:rPr>
              <a:t> Legal </a:t>
            </a: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1315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lumMod val="75000"/>
                  </a:schemeClr>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412131" cy="5001369"/>
          </a:xfrm>
          <a:prstGeom prst="rect">
            <a:avLst/>
          </a:prstGeom>
        </p:spPr>
        <p:txBody>
          <a:bodyPr wrap="square">
            <a:spAutoFit/>
          </a:bodyPr>
          <a:lstStyle/>
          <a:p>
            <a:pPr marL="0" lvl="1">
              <a:defRPr/>
            </a:pPr>
            <a:r>
              <a:rPr lang="nl-NL" sz="3200" b="1" dirty="0" smtClean="0">
                <a:solidFill>
                  <a:schemeClr val="tx2"/>
                </a:solidFill>
              </a:rPr>
              <a:t>2. COLLECTION OF PUBLICATIONS</a:t>
            </a:r>
          </a:p>
          <a:p>
            <a:pPr marL="0" lvl="1">
              <a:defRPr/>
            </a:pPr>
            <a:r>
              <a:rPr lang="nl-NL" sz="3200" b="1" dirty="0" smtClean="0">
                <a:solidFill>
                  <a:schemeClr val="tx2"/>
                </a:solidFill>
              </a:rPr>
              <a:t>    - DATABASE OF JURISPRUDENCE</a:t>
            </a:r>
          </a:p>
          <a:p>
            <a:pPr marL="0" lvl="1">
              <a:defRPr/>
            </a:pPr>
            <a:endParaRPr lang="nl-NL" sz="1100" b="1" dirty="0" smtClean="0">
              <a:solidFill>
                <a:schemeClr val="tx2"/>
              </a:solidFill>
            </a:endParaRPr>
          </a:p>
          <a:p>
            <a:pPr>
              <a:defRPr/>
            </a:pPr>
            <a:r>
              <a:rPr lang="nl-NL" sz="2400" dirty="0" smtClean="0">
                <a:solidFill>
                  <a:schemeClr val="tx2"/>
                </a:solidFill>
              </a:rPr>
              <a:t>A </a:t>
            </a:r>
            <a:r>
              <a:rPr lang="nl-NL" sz="2400" dirty="0" err="1" smtClean="0">
                <a:solidFill>
                  <a:schemeClr val="tx2"/>
                </a:solidFill>
              </a:rPr>
              <a:t>collection</a:t>
            </a:r>
            <a:r>
              <a:rPr lang="nl-NL" sz="2400" dirty="0" smtClean="0">
                <a:solidFill>
                  <a:schemeClr val="tx2"/>
                </a:solidFill>
              </a:rPr>
              <a:t> of </a:t>
            </a:r>
            <a:r>
              <a:rPr lang="nl-NL" sz="2400" dirty="0" err="1" smtClean="0">
                <a:solidFill>
                  <a:schemeClr val="tx2"/>
                </a:solidFill>
              </a:rPr>
              <a:t>jugdements</a:t>
            </a:r>
            <a:r>
              <a:rPr lang="nl-NL" sz="2400" dirty="0" smtClean="0">
                <a:solidFill>
                  <a:schemeClr val="tx2"/>
                </a:solidFill>
              </a:rPr>
              <a:t> </a:t>
            </a:r>
            <a:r>
              <a:rPr lang="nl-NL" sz="2400" dirty="0" err="1" smtClean="0">
                <a:solidFill>
                  <a:schemeClr val="tx2"/>
                </a:solidFill>
              </a:rPr>
              <a:t>regarding</a:t>
            </a:r>
            <a:r>
              <a:rPr lang="nl-NL" sz="2400" dirty="0" smtClean="0">
                <a:solidFill>
                  <a:schemeClr val="tx2"/>
                </a:solidFill>
              </a:rPr>
              <a:t> CMNI and CLNI </a:t>
            </a:r>
            <a:r>
              <a:rPr lang="nl-NL" sz="2400" dirty="0" err="1" smtClean="0">
                <a:solidFill>
                  <a:schemeClr val="tx2"/>
                </a:solidFill>
              </a:rPr>
              <a:t>with</a:t>
            </a:r>
            <a:r>
              <a:rPr lang="nl-NL" sz="2400" dirty="0" smtClean="0">
                <a:solidFill>
                  <a:schemeClr val="tx2"/>
                </a:solidFill>
              </a:rPr>
              <a:t> </a:t>
            </a:r>
            <a:r>
              <a:rPr lang="nl-NL" sz="2400" dirty="0" err="1" smtClean="0">
                <a:solidFill>
                  <a:schemeClr val="tx2"/>
                </a:solidFill>
              </a:rPr>
              <a:t>reference</a:t>
            </a:r>
            <a:endParaRPr lang="nl-NL" sz="2400" dirty="0" smtClean="0">
              <a:solidFill>
                <a:schemeClr val="tx2"/>
              </a:solidFill>
            </a:endParaRPr>
          </a:p>
          <a:p>
            <a:pPr>
              <a:defRPr/>
            </a:pPr>
            <a:endParaRPr lang="nl-NL" sz="2400" dirty="0" smtClean="0">
              <a:solidFill>
                <a:schemeClr val="tx2"/>
              </a:solidFill>
            </a:endParaRPr>
          </a:p>
          <a:p>
            <a:pPr marL="342900" indent="-342900">
              <a:buFont typeface="Wingdings" panose="05000000000000000000" pitchFamily="2" charset="2"/>
              <a:buChar char="Ø"/>
              <a:defRPr/>
            </a:pPr>
            <a:r>
              <a:rPr lang="nl-NL" sz="2400" dirty="0" smtClean="0">
                <a:solidFill>
                  <a:schemeClr val="tx2"/>
                </a:solidFill>
              </a:rPr>
              <a:t>To the </a:t>
            </a:r>
            <a:r>
              <a:rPr lang="nl-NL" sz="2400" dirty="0" err="1" smtClean="0">
                <a:solidFill>
                  <a:schemeClr val="tx2"/>
                </a:solidFill>
              </a:rPr>
              <a:t>court</a:t>
            </a:r>
            <a:r>
              <a:rPr lang="nl-NL" sz="2400" dirty="0" smtClean="0">
                <a:solidFill>
                  <a:schemeClr val="tx2"/>
                </a:solidFill>
              </a:rPr>
              <a:t> and the </a:t>
            </a:r>
            <a:r>
              <a:rPr lang="nl-NL" sz="2400" dirty="0" err="1" smtClean="0">
                <a:solidFill>
                  <a:schemeClr val="tx2"/>
                </a:solidFill>
              </a:rPr>
              <a:t>location</a:t>
            </a:r>
            <a:r>
              <a:rPr lang="nl-NL" sz="2400" dirty="0" smtClean="0">
                <a:solidFill>
                  <a:schemeClr val="tx2"/>
                </a:solidFill>
              </a:rPr>
              <a:t> </a:t>
            </a:r>
            <a:r>
              <a:rPr lang="nl-NL" sz="2400" dirty="0" err="1" smtClean="0">
                <a:solidFill>
                  <a:schemeClr val="tx2"/>
                </a:solidFill>
              </a:rPr>
              <a:t>where</a:t>
            </a:r>
            <a:r>
              <a:rPr lang="nl-NL" sz="2400" dirty="0" smtClean="0">
                <a:solidFill>
                  <a:schemeClr val="tx2"/>
                </a:solidFill>
              </a:rPr>
              <a:t> the </a:t>
            </a:r>
            <a:r>
              <a:rPr lang="nl-NL" sz="2400" dirty="0" err="1" smtClean="0">
                <a:solidFill>
                  <a:schemeClr val="tx2"/>
                </a:solidFill>
              </a:rPr>
              <a:t>judgement</a:t>
            </a:r>
            <a:r>
              <a:rPr lang="nl-NL" sz="2400" dirty="0" smtClean="0">
                <a:solidFill>
                  <a:schemeClr val="tx2"/>
                </a:solidFill>
              </a:rPr>
              <a:t> </a:t>
            </a:r>
            <a:r>
              <a:rPr lang="nl-NL" sz="2400" dirty="0" err="1" smtClean="0">
                <a:solidFill>
                  <a:schemeClr val="tx2"/>
                </a:solidFill>
              </a:rPr>
              <a:t>officially</a:t>
            </a:r>
            <a:r>
              <a:rPr lang="nl-NL" sz="2400" dirty="0" smtClean="0">
                <a:solidFill>
                  <a:schemeClr val="tx2"/>
                </a:solidFill>
              </a:rPr>
              <a:t> has been </a:t>
            </a:r>
            <a:r>
              <a:rPr lang="nl-NL" sz="2400" dirty="0" err="1" smtClean="0">
                <a:solidFill>
                  <a:schemeClr val="tx2"/>
                </a:solidFill>
              </a:rPr>
              <a:t>published</a:t>
            </a:r>
            <a:r>
              <a:rPr lang="nl-NL" sz="2400" dirty="0" smtClean="0">
                <a:solidFill>
                  <a:schemeClr val="tx2"/>
                </a:solidFill>
              </a:rPr>
              <a:t> (</a:t>
            </a:r>
            <a:r>
              <a:rPr lang="nl-NL" sz="2400" dirty="0" err="1" smtClean="0">
                <a:solidFill>
                  <a:schemeClr val="tx2"/>
                </a:solidFill>
              </a:rPr>
              <a:t>if</a:t>
            </a:r>
            <a:r>
              <a:rPr lang="nl-NL" sz="2400" dirty="0" smtClean="0">
                <a:solidFill>
                  <a:schemeClr val="tx2"/>
                </a:solidFill>
              </a:rPr>
              <a:t> </a:t>
            </a:r>
            <a:r>
              <a:rPr lang="nl-NL" sz="2400" dirty="0" err="1" smtClean="0">
                <a:solidFill>
                  <a:schemeClr val="tx2"/>
                </a:solidFill>
              </a:rPr>
              <a:t>published</a:t>
            </a:r>
            <a:r>
              <a:rPr lang="nl-NL" sz="2400" dirty="0" smtClean="0">
                <a:solidFill>
                  <a:schemeClr val="tx2"/>
                </a:solidFill>
              </a:rPr>
              <a:t>)</a:t>
            </a:r>
          </a:p>
          <a:p>
            <a:pPr marL="342900" indent="-342900">
              <a:buFont typeface="Wingdings" panose="05000000000000000000" pitchFamily="2" charset="2"/>
              <a:buChar char="Ø"/>
              <a:defRPr/>
            </a:pPr>
            <a:endParaRPr lang="nl-NL" sz="2400" dirty="0" smtClean="0">
              <a:solidFill>
                <a:schemeClr val="tx2"/>
              </a:solidFill>
            </a:endParaRPr>
          </a:p>
          <a:p>
            <a:pPr marL="342900" indent="-342900">
              <a:buFont typeface="Wingdings" panose="05000000000000000000" pitchFamily="2" charset="2"/>
              <a:buChar char="Ø"/>
              <a:defRPr/>
            </a:pPr>
            <a:r>
              <a:rPr lang="nl-NL" sz="2400" dirty="0" smtClean="0">
                <a:solidFill>
                  <a:schemeClr val="tx2"/>
                </a:solidFill>
              </a:rPr>
              <a:t>To the </a:t>
            </a:r>
            <a:r>
              <a:rPr lang="nl-NL" sz="2400" dirty="0" err="1" smtClean="0">
                <a:solidFill>
                  <a:schemeClr val="tx2"/>
                </a:solidFill>
              </a:rPr>
              <a:t>article</a:t>
            </a:r>
            <a:r>
              <a:rPr lang="nl-NL" sz="2400" dirty="0" smtClean="0">
                <a:solidFill>
                  <a:schemeClr val="tx2"/>
                </a:solidFill>
              </a:rPr>
              <a:t> </a:t>
            </a:r>
            <a:r>
              <a:rPr lang="nl-NL" sz="2400" dirty="0" err="1" smtClean="0">
                <a:solidFill>
                  <a:schemeClr val="tx2"/>
                </a:solidFill>
              </a:rPr>
              <a:t>involved</a:t>
            </a:r>
            <a:endParaRPr lang="nl-NL" sz="2400" dirty="0" smtClean="0">
              <a:solidFill>
                <a:schemeClr val="tx2"/>
              </a:solidFill>
            </a:endParaRPr>
          </a:p>
          <a:p>
            <a:pPr marL="342900" indent="-342900">
              <a:buFont typeface="Wingdings" panose="05000000000000000000" pitchFamily="2" charset="2"/>
              <a:buChar char="Ø"/>
              <a:defRPr/>
            </a:pPr>
            <a:endParaRPr lang="nl-NL" sz="2400" dirty="0" smtClean="0">
              <a:solidFill>
                <a:schemeClr val="tx2"/>
              </a:solidFill>
            </a:endParaRPr>
          </a:p>
          <a:p>
            <a:pPr marL="342900" indent="-342900">
              <a:buFont typeface="Wingdings" panose="05000000000000000000" pitchFamily="2" charset="2"/>
              <a:buChar char="Ø"/>
              <a:defRPr/>
            </a:pPr>
            <a:r>
              <a:rPr lang="nl-NL" sz="2400" dirty="0" smtClean="0">
                <a:solidFill>
                  <a:schemeClr val="tx2"/>
                </a:solidFill>
              </a:rPr>
              <a:t>A short </a:t>
            </a:r>
            <a:r>
              <a:rPr lang="nl-NL" sz="2400" dirty="0" err="1" smtClean="0">
                <a:solidFill>
                  <a:schemeClr val="tx2"/>
                </a:solidFill>
              </a:rPr>
              <a:t>summary</a:t>
            </a:r>
            <a:r>
              <a:rPr lang="nl-NL" sz="2400" dirty="0" smtClean="0">
                <a:solidFill>
                  <a:schemeClr val="tx2"/>
                </a:solidFill>
              </a:rPr>
              <a:t> of the </a:t>
            </a:r>
            <a:r>
              <a:rPr lang="nl-NL" sz="2400" dirty="0" err="1" smtClean="0">
                <a:solidFill>
                  <a:schemeClr val="tx2"/>
                </a:solidFill>
              </a:rPr>
              <a:t>substance</a:t>
            </a:r>
            <a:endParaRPr lang="nl-NL" sz="2400"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41315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265176" y="461788"/>
            <a:ext cx="6890435" cy="646331"/>
          </a:xfrm>
          <a:prstGeom prst="rect">
            <a:avLst/>
          </a:prstGeom>
          <a:noFill/>
        </p:spPr>
        <p:txBody>
          <a:bodyPr wrap="square" rtlCol="0">
            <a:spAutoFit/>
          </a:bodyPr>
          <a:lstStyle/>
          <a:p>
            <a:r>
              <a:rPr lang="nl-NL" sz="3600"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2667000"/>
            <a:ext cx="8412131" cy="523220"/>
          </a:xfrm>
          <a:prstGeom prst="rect">
            <a:avLst/>
          </a:prstGeom>
        </p:spPr>
        <p:txBody>
          <a:bodyPr wrap="square">
            <a:spAutoFit/>
          </a:bodyPr>
          <a:lstStyle/>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
        <p:nvSpPr>
          <p:cNvPr id="8" name="Tekstvak 1"/>
          <p:cNvSpPr txBox="1">
            <a:spLocks noChangeArrowheads="1"/>
          </p:cNvSpPr>
          <p:nvPr/>
        </p:nvSpPr>
        <p:spPr bwMode="auto">
          <a:xfrm>
            <a:off x="431618" y="1128221"/>
            <a:ext cx="1446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nl-NL" altLang="nl-NL" sz="3600" dirty="0" smtClean="0">
                <a:solidFill>
                  <a:schemeClr val="accent1">
                    <a:lumMod val="50000"/>
                  </a:schemeClr>
                </a:solidFill>
                <a:latin typeface="Calibri" panose="020F0502020204030204" pitchFamily="34" charset="0"/>
              </a:rPr>
              <a:t>CMNI</a:t>
            </a:r>
            <a:endParaRPr lang="nl-NL" altLang="nl-NL" sz="3600" dirty="0">
              <a:solidFill>
                <a:schemeClr val="accent1">
                  <a:lumMod val="50000"/>
                </a:schemeClr>
              </a:solidFill>
              <a:latin typeface="Calibri" panose="020F050202020403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491353353"/>
              </p:ext>
            </p:extLst>
          </p:nvPr>
        </p:nvGraphicFramePr>
        <p:xfrm>
          <a:off x="131367" y="1784896"/>
          <a:ext cx="8616951" cy="1768475"/>
        </p:xfrm>
        <a:graphic>
          <a:graphicData uri="http://schemas.openxmlformats.org/drawingml/2006/table">
            <a:tbl>
              <a:tblPr firstRow="1" bandRow="1">
                <a:tableStyleId>{BDBED569-4797-4DF1-A0F4-6AAB3CD982D8}</a:tableStyleId>
              </a:tblPr>
              <a:tblGrid>
                <a:gridCol w="1276772">
                  <a:extLst>
                    <a:ext uri="{9D8B030D-6E8A-4147-A177-3AD203B41FA5}">
                      <a16:colId xmlns:a16="http://schemas.microsoft.com/office/drawing/2014/main" xmlns="" val="20000"/>
                    </a:ext>
                  </a:extLst>
                </a:gridCol>
                <a:gridCol w="3031703">
                  <a:extLst>
                    <a:ext uri="{9D8B030D-6E8A-4147-A177-3AD203B41FA5}">
                      <a16:colId xmlns:a16="http://schemas.microsoft.com/office/drawing/2014/main" xmlns="" val="20001"/>
                    </a:ext>
                  </a:extLst>
                </a:gridCol>
                <a:gridCol w="2154238">
                  <a:extLst>
                    <a:ext uri="{9D8B030D-6E8A-4147-A177-3AD203B41FA5}">
                      <a16:colId xmlns:a16="http://schemas.microsoft.com/office/drawing/2014/main" xmlns="" val="20002"/>
                    </a:ext>
                  </a:extLst>
                </a:gridCol>
                <a:gridCol w="2154238">
                  <a:extLst>
                    <a:ext uri="{9D8B030D-6E8A-4147-A177-3AD203B41FA5}">
                      <a16:colId xmlns:a16="http://schemas.microsoft.com/office/drawing/2014/main" xmlns="" val="20003"/>
                    </a:ext>
                  </a:extLst>
                </a:gridCol>
              </a:tblGrid>
              <a:tr h="396355">
                <a:tc>
                  <a:txBody>
                    <a:bodyPr/>
                    <a:lstStyle/>
                    <a:p>
                      <a:r>
                        <a:rPr lang="nl-NL" sz="1000" dirty="0" smtClean="0">
                          <a:solidFill>
                            <a:schemeClr val="accent1">
                              <a:lumMod val="50000"/>
                            </a:schemeClr>
                          </a:solidFill>
                        </a:rPr>
                        <a:t>RB Rotterdam 30.9.2009</a:t>
                      </a:r>
                      <a:endParaRPr lang="nl-NL" sz="1000" dirty="0">
                        <a:solidFill>
                          <a:schemeClr val="accent1">
                            <a:lumMod val="50000"/>
                          </a:schemeClr>
                        </a:solidFill>
                        <a:latin typeface="Calibri" panose="020F0502020204030204" pitchFamily="34" charset="0"/>
                      </a:endParaRPr>
                    </a:p>
                  </a:txBody>
                  <a:tcPr marL="91438" marR="91438" marT="45714" marB="45714"/>
                </a:tc>
                <a:tc>
                  <a:txBody>
                    <a:bodyPr/>
                    <a:lstStyle/>
                    <a:p>
                      <a:r>
                        <a:rPr lang="nl-NL" sz="1000" dirty="0" smtClean="0">
                          <a:solidFill>
                            <a:schemeClr val="accent1">
                              <a:lumMod val="50000"/>
                            </a:schemeClr>
                          </a:solidFill>
                        </a:rPr>
                        <a:t>ECLI:NL:RBROT:2009:9227 S&amp;S 2010,27</a:t>
                      </a:r>
                      <a:endParaRPr lang="nl-NL" sz="1000" dirty="0">
                        <a:solidFill>
                          <a:schemeClr val="accent1">
                            <a:lumMod val="50000"/>
                          </a:schemeClr>
                        </a:solidFill>
                        <a:latin typeface="Calibri" panose="020F0502020204030204" pitchFamily="34" charset="0"/>
                      </a:endParaRPr>
                    </a:p>
                  </a:txBody>
                  <a:tcPr marL="91438" marR="91438" marT="45714" marB="45714"/>
                </a:tc>
                <a:tc>
                  <a:txBody>
                    <a:bodyPr/>
                    <a:lstStyle/>
                    <a:p>
                      <a:r>
                        <a:rPr lang="nl-NL" sz="1000" kern="1200" dirty="0" smtClean="0">
                          <a:effectLst/>
                        </a:rPr>
                        <a:t>Art. 3 </a:t>
                      </a:r>
                      <a:r>
                        <a:rPr lang="nl-NL" sz="1000" kern="1200" dirty="0" err="1" smtClean="0">
                          <a:effectLst/>
                        </a:rPr>
                        <a:t>Abs</a:t>
                      </a:r>
                      <a:r>
                        <a:rPr lang="nl-NL" sz="1000" kern="1200" dirty="0" smtClean="0">
                          <a:effectLst/>
                        </a:rPr>
                        <a:t>. 2, 10 </a:t>
                      </a:r>
                      <a:r>
                        <a:rPr lang="nl-NL" sz="1000" kern="1200" dirty="0" err="1" smtClean="0">
                          <a:effectLst/>
                        </a:rPr>
                        <a:t>Abs</a:t>
                      </a:r>
                      <a:r>
                        <a:rPr lang="nl-NL" sz="1000" kern="1200" dirty="0" smtClean="0">
                          <a:effectLst/>
                        </a:rPr>
                        <a:t>. 2, 16 </a:t>
                      </a:r>
                      <a:r>
                        <a:rPr lang="nl-NL" sz="1000" kern="1200" dirty="0" err="1" smtClean="0">
                          <a:effectLst/>
                        </a:rPr>
                        <a:t>Abs</a:t>
                      </a:r>
                      <a:r>
                        <a:rPr lang="nl-NL" sz="1000" kern="1200" dirty="0" smtClean="0">
                          <a:effectLst/>
                        </a:rPr>
                        <a:t>. 1 </a:t>
                      </a:r>
                      <a:endParaRPr lang="nl-NL" sz="1000" dirty="0">
                        <a:solidFill>
                          <a:schemeClr val="tx1"/>
                        </a:solidFill>
                        <a:latin typeface="Calibri" panose="020F0502020204030204" pitchFamily="34" charset="0"/>
                      </a:endParaRPr>
                    </a:p>
                  </a:txBody>
                  <a:tcPr marL="91438" marR="91438" marT="45714" marB="45714"/>
                </a:tc>
                <a:tc>
                  <a:txBody>
                    <a:bodyPr/>
                    <a:lstStyle/>
                    <a:p>
                      <a:r>
                        <a:rPr lang="nl-NL" sz="1000" kern="1200" dirty="0" err="1" smtClean="0">
                          <a:effectLst/>
                        </a:rPr>
                        <a:t>Begriff</a:t>
                      </a:r>
                      <a:r>
                        <a:rPr lang="nl-NL" sz="1000" kern="1200" dirty="0" smtClean="0">
                          <a:effectLst/>
                        </a:rPr>
                        <a:t> </a:t>
                      </a:r>
                      <a:r>
                        <a:rPr lang="nl-NL" sz="1000" kern="1200" dirty="0" err="1" smtClean="0">
                          <a:effectLst/>
                        </a:rPr>
                        <a:t>Ablieferung</a:t>
                      </a:r>
                      <a:r>
                        <a:rPr lang="nl-NL" sz="1000" kern="1200" dirty="0" smtClean="0">
                          <a:effectLst/>
                        </a:rPr>
                        <a:t> </a:t>
                      </a:r>
                      <a:endParaRPr lang="nl-NL" sz="1000" dirty="0">
                        <a:solidFill>
                          <a:schemeClr val="tx1"/>
                        </a:solidFill>
                        <a:latin typeface="Calibri" panose="020F0502020204030204" pitchFamily="34" charset="0"/>
                      </a:endParaRPr>
                    </a:p>
                  </a:txBody>
                  <a:tcPr marL="91438" marR="91438" marT="45714" marB="45714"/>
                </a:tc>
                <a:extLst>
                  <a:ext uri="{0D108BD9-81ED-4DB2-BD59-A6C34878D82A}">
                    <a16:rowId xmlns:a16="http://schemas.microsoft.com/office/drawing/2014/main" xmlns="" val="10000"/>
                  </a:ext>
                </a:extLst>
              </a:tr>
              <a:tr h="1372120">
                <a:tc>
                  <a:txBody>
                    <a:bodyPr/>
                    <a:lstStyle/>
                    <a:p>
                      <a:endParaRPr lang="nl-NL" sz="1800" dirty="0">
                        <a:solidFill>
                          <a:schemeClr val="accent1">
                            <a:lumMod val="50000"/>
                          </a:schemeClr>
                        </a:solidFill>
                      </a:endParaRPr>
                    </a:p>
                  </a:txBody>
                  <a:tcPr marL="91438" marR="91438" marT="45714" marB="45714"/>
                </a:tc>
                <a:tc gridSpan="3">
                  <a:txBody>
                    <a:bodyPr/>
                    <a:lstStyle/>
                    <a:p>
                      <a:pPr algn="just"/>
                      <a:r>
                        <a:rPr lang="en-US" sz="1200" kern="1200" dirty="0" smtClean="0">
                          <a:solidFill>
                            <a:schemeClr val="accent1">
                              <a:lumMod val="50000"/>
                            </a:schemeClr>
                          </a:solidFill>
                          <a:effectLst/>
                        </a:rPr>
                        <a:t>Der </a:t>
                      </a:r>
                      <a:r>
                        <a:rPr lang="en-US" sz="1200" kern="1200" dirty="0" err="1" smtClean="0">
                          <a:solidFill>
                            <a:schemeClr val="accent1">
                              <a:lumMod val="50000"/>
                            </a:schemeClr>
                          </a:solidFill>
                          <a:effectLst/>
                        </a:rPr>
                        <a:t>Begriff</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Ablieferung</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aflevering</a:t>
                      </a:r>
                      <a:r>
                        <a:rPr lang="en-US" sz="1200" kern="1200" dirty="0" smtClean="0">
                          <a:solidFill>
                            <a:schemeClr val="accent1">
                              <a:lumMod val="50000"/>
                            </a:schemeClr>
                          </a:solidFill>
                          <a:effectLst/>
                        </a:rPr>
                        <a:t>”, “delivery” , “livraison”) </a:t>
                      </a:r>
                      <a:r>
                        <a:rPr lang="en-US" sz="1200" kern="1200" dirty="0" err="1" smtClean="0">
                          <a:solidFill>
                            <a:schemeClr val="accent1">
                              <a:lumMod val="50000"/>
                            </a:schemeClr>
                          </a:solidFill>
                          <a:effectLst/>
                        </a:rPr>
                        <a:t>wird</a:t>
                      </a:r>
                      <a:r>
                        <a:rPr lang="en-US" sz="1200" kern="1200" dirty="0" smtClean="0">
                          <a:solidFill>
                            <a:schemeClr val="accent1">
                              <a:lumMod val="50000"/>
                            </a:schemeClr>
                          </a:solidFill>
                          <a:effectLst/>
                        </a:rPr>
                        <a:t> in der CMNI </a:t>
                      </a:r>
                      <a:r>
                        <a:rPr lang="en-US" sz="1200" kern="1200" dirty="0" err="1" smtClean="0">
                          <a:solidFill>
                            <a:schemeClr val="accent1">
                              <a:lumMod val="50000"/>
                            </a:schemeClr>
                          </a:solidFill>
                          <a:effectLst/>
                        </a:rPr>
                        <a:t>nicht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näher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definiert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Im</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Lichte</a:t>
                      </a:r>
                      <a:r>
                        <a:rPr lang="en-US" sz="1200" kern="1200" dirty="0" smtClean="0">
                          <a:solidFill>
                            <a:schemeClr val="accent1">
                              <a:lumMod val="50000"/>
                            </a:schemeClr>
                          </a:solidFill>
                          <a:effectLst/>
                        </a:rPr>
                        <a:t> der CMNI </a:t>
                      </a:r>
                      <a:r>
                        <a:rPr lang="en-US" sz="1200" kern="1200" dirty="0" err="1" smtClean="0">
                          <a:solidFill>
                            <a:schemeClr val="accent1">
                              <a:lumMod val="50000"/>
                            </a:schemeClr>
                          </a:solidFill>
                          <a:effectLst/>
                        </a:rPr>
                        <a:t>als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Ganzes</a:t>
                      </a:r>
                      <a:r>
                        <a:rPr lang="en-US" sz="1200" kern="1200" dirty="0" smtClean="0">
                          <a:solidFill>
                            <a:schemeClr val="accent1">
                              <a:lumMod val="50000"/>
                            </a:schemeClr>
                          </a:solidFill>
                          <a:effectLst/>
                        </a:rPr>
                        <a:t> und </a:t>
                      </a:r>
                      <a:r>
                        <a:rPr lang="en-US" sz="1200" kern="1200" dirty="0" err="1" smtClean="0">
                          <a:solidFill>
                            <a:schemeClr val="accent1">
                              <a:lumMod val="50000"/>
                            </a:schemeClr>
                          </a:solidFill>
                          <a:effectLst/>
                        </a:rPr>
                        <a:t>dessen</a:t>
                      </a:r>
                      <a:r>
                        <a:rPr lang="en-US" sz="1200" kern="1200" dirty="0" smtClean="0">
                          <a:solidFill>
                            <a:schemeClr val="accent1">
                              <a:lumMod val="50000"/>
                            </a:schemeClr>
                          </a:solidFill>
                          <a:effectLst/>
                        </a:rPr>
                        <a:t> Art. 10 Abs. 2 </a:t>
                      </a:r>
                      <a:r>
                        <a:rPr lang="en-US" sz="1200" kern="1200" dirty="0" err="1" smtClean="0">
                          <a:solidFill>
                            <a:schemeClr val="accent1">
                              <a:lumMod val="50000"/>
                            </a:schemeClr>
                          </a:solidFill>
                          <a:effectLst/>
                        </a:rPr>
                        <a:t>im</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Besonderen</a:t>
                      </a:r>
                      <a:r>
                        <a:rPr lang="en-US" sz="1200" kern="1200" dirty="0" smtClean="0">
                          <a:solidFill>
                            <a:schemeClr val="accent1">
                              <a:lumMod val="50000"/>
                            </a:schemeClr>
                          </a:solidFill>
                          <a:effectLst/>
                        </a:rPr>
                        <a:t> muss der </a:t>
                      </a:r>
                      <a:r>
                        <a:rPr lang="en-US" sz="1200" kern="1200" dirty="0" err="1" smtClean="0">
                          <a:solidFill>
                            <a:schemeClr val="accent1">
                              <a:lumMod val="50000"/>
                            </a:schemeClr>
                          </a:solidFill>
                          <a:effectLst/>
                        </a:rPr>
                        <a:t>Begriff</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Ablieferung</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im</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Sinne</a:t>
                      </a:r>
                      <a:r>
                        <a:rPr lang="en-US" sz="1200" kern="1200" dirty="0" smtClean="0">
                          <a:solidFill>
                            <a:schemeClr val="accent1">
                              <a:lumMod val="50000"/>
                            </a:schemeClr>
                          </a:solidFill>
                          <a:effectLst/>
                        </a:rPr>
                        <a:t> von Art. 3 Abs. 2 </a:t>
                      </a:r>
                      <a:r>
                        <a:rPr lang="en-US" sz="1200" kern="1200" dirty="0" err="1" smtClean="0">
                          <a:solidFill>
                            <a:schemeClr val="accent1">
                              <a:lumMod val="50000"/>
                            </a:schemeClr>
                          </a:solidFill>
                          <a:effectLst/>
                        </a:rPr>
                        <a:t>oder</a:t>
                      </a:r>
                      <a:r>
                        <a:rPr lang="en-US" sz="1200" kern="1200" dirty="0" smtClean="0">
                          <a:solidFill>
                            <a:schemeClr val="accent1">
                              <a:lumMod val="50000"/>
                            </a:schemeClr>
                          </a:solidFill>
                          <a:effectLst/>
                        </a:rPr>
                        <a:t> Art. 16 Abs. 1 CMNI </a:t>
                      </a:r>
                      <a:r>
                        <a:rPr lang="en-US" sz="1200" kern="1200" dirty="0" err="1" smtClean="0">
                          <a:solidFill>
                            <a:schemeClr val="accent1">
                              <a:lumMod val="50000"/>
                            </a:schemeClr>
                          </a:solidFill>
                          <a:effectLst/>
                        </a:rPr>
                        <a:t>als</a:t>
                      </a:r>
                      <a:r>
                        <a:rPr lang="en-US" sz="1200" kern="1200" dirty="0" smtClean="0">
                          <a:solidFill>
                            <a:schemeClr val="accent1">
                              <a:lumMod val="50000"/>
                            </a:schemeClr>
                          </a:solidFill>
                          <a:effectLst/>
                        </a:rPr>
                        <a:t> der  Moment, an </a:t>
                      </a:r>
                      <a:r>
                        <a:rPr lang="en-US" sz="1200" kern="1200" dirty="0" err="1" smtClean="0">
                          <a:solidFill>
                            <a:schemeClr val="accent1">
                              <a:lumMod val="50000"/>
                            </a:schemeClr>
                          </a:solidFill>
                          <a:effectLst/>
                        </a:rPr>
                        <a:t>dem</a:t>
                      </a:r>
                      <a:r>
                        <a:rPr lang="en-US" sz="1200" kern="1200" dirty="0" smtClean="0">
                          <a:solidFill>
                            <a:schemeClr val="accent1">
                              <a:lumMod val="50000"/>
                            </a:schemeClr>
                          </a:solidFill>
                          <a:effectLst/>
                        </a:rPr>
                        <a:t> der </a:t>
                      </a:r>
                      <a:r>
                        <a:rPr lang="en-US" sz="1200" kern="1200" dirty="0" err="1" smtClean="0">
                          <a:solidFill>
                            <a:schemeClr val="accent1">
                              <a:lumMod val="50000"/>
                            </a:schemeClr>
                          </a:solidFill>
                          <a:effectLst/>
                        </a:rPr>
                        <a:t>Frachtführer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dem</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Empfänger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oder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sonstigem</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Berechtigten</a:t>
                      </a:r>
                      <a:r>
                        <a:rPr lang="en-US" sz="1200" kern="1200" dirty="0" smtClean="0">
                          <a:solidFill>
                            <a:schemeClr val="accent1">
                              <a:lumMod val="50000"/>
                            </a:schemeClr>
                          </a:solidFill>
                          <a:effectLst/>
                        </a:rPr>
                        <a:t>) die </a:t>
                      </a:r>
                      <a:r>
                        <a:rPr lang="en-US" sz="1200" kern="1200" dirty="0" err="1" smtClean="0">
                          <a:solidFill>
                            <a:schemeClr val="accent1">
                              <a:lumMod val="50000"/>
                            </a:schemeClr>
                          </a:solidFill>
                          <a:effectLst/>
                        </a:rPr>
                        <a:t>Gelegenheit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bietet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über</a:t>
                      </a:r>
                      <a:r>
                        <a:rPr lang="en-US" sz="1200" kern="1200" dirty="0" smtClean="0">
                          <a:solidFill>
                            <a:schemeClr val="accent1">
                              <a:lumMod val="50000"/>
                            </a:schemeClr>
                          </a:solidFill>
                          <a:effectLst/>
                        </a:rPr>
                        <a:t> die </a:t>
                      </a:r>
                      <a:r>
                        <a:rPr lang="en-US" sz="1200" kern="1200" dirty="0" err="1" smtClean="0">
                          <a:solidFill>
                            <a:schemeClr val="accent1">
                              <a:lumMod val="50000"/>
                            </a:schemeClr>
                          </a:solidFill>
                          <a:effectLst/>
                        </a:rPr>
                        <a:t>Güter</a:t>
                      </a:r>
                      <a:r>
                        <a:rPr lang="en-US" sz="1200" kern="1200" dirty="0" smtClean="0">
                          <a:solidFill>
                            <a:schemeClr val="accent1">
                              <a:lumMod val="50000"/>
                            </a:schemeClr>
                          </a:solidFill>
                          <a:effectLst/>
                        </a:rPr>
                        <a:t> an </a:t>
                      </a:r>
                      <a:r>
                        <a:rPr lang="en-US" sz="1200" kern="1200" dirty="0" err="1" smtClean="0">
                          <a:solidFill>
                            <a:schemeClr val="accent1">
                              <a:lumMod val="50000"/>
                            </a:schemeClr>
                          </a:solidFill>
                          <a:effectLst/>
                        </a:rPr>
                        <a:t>Bord</a:t>
                      </a:r>
                      <a:r>
                        <a:rPr lang="en-US" sz="1200" kern="1200" dirty="0" smtClean="0">
                          <a:solidFill>
                            <a:schemeClr val="accent1">
                              <a:lumMod val="50000"/>
                            </a:schemeClr>
                          </a:solidFill>
                          <a:effectLst/>
                        </a:rPr>
                        <a:t> des </a:t>
                      </a:r>
                      <a:r>
                        <a:rPr lang="en-US" sz="1200" kern="1200" dirty="0" err="1" smtClean="0">
                          <a:solidFill>
                            <a:schemeClr val="accent1">
                              <a:lumMod val="50000"/>
                            </a:schemeClr>
                          </a:solidFill>
                          <a:effectLst/>
                        </a:rPr>
                        <a:t>Schiffes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zu</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verfügen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ausgelegt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werden</a:t>
                      </a:r>
                      <a:r>
                        <a:rPr lang="en-US" sz="1200" kern="1200" dirty="0" smtClean="0">
                          <a:solidFill>
                            <a:schemeClr val="accent1">
                              <a:lumMod val="50000"/>
                            </a:schemeClr>
                          </a:solidFill>
                          <a:effectLst/>
                        </a:rPr>
                        <a:t>.</a:t>
                      </a:r>
                      <a:endParaRPr lang="nl-NL" sz="1200" kern="1200" dirty="0" smtClean="0">
                        <a:solidFill>
                          <a:schemeClr val="accent1">
                            <a:lumMod val="50000"/>
                          </a:schemeClr>
                        </a:solidFill>
                        <a:effectLst/>
                      </a:endParaRPr>
                    </a:p>
                    <a:p>
                      <a:pPr algn="just"/>
                      <a:r>
                        <a:rPr lang="en-US" sz="1200" kern="1200" dirty="0" smtClean="0">
                          <a:solidFill>
                            <a:schemeClr val="accent1">
                              <a:lumMod val="50000"/>
                            </a:schemeClr>
                          </a:solidFill>
                          <a:effectLst/>
                        </a:rPr>
                        <a:t>Der </a:t>
                      </a:r>
                      <a:r>
                        <a:rPr lang="en-US" sz="1200" kern="1200" dirty="0" err="1" smtClean="0">
                          <a:solidFill>
                            <a:schemeClr val="accent1">
                              <a:lumMod val="50000"/>
                            </a:schemeClr>
                          </a:solidFill>
                          <a:effectLst/>
                        </a:rPr>
                        <a:t>wegen</a:t>
                      </a:r>
                      <a:r>
                        <a:rPr lang="en-US" sz="1200" kern="1200" dirty="0" smtClean="0">
                          <a:solidFill>
                            <a:schemeClr val="accent1">
                              <a:lumMod val="50000"/>
                            </a:schemeClr>
                          </a:solidFill>
                          <a:effectLst/>
                        </a:rPr>
                        <a:t> Regen an den von Deutschland in die </a:t>
                      </a:r>
                      <a:r>
                        <a:rPr lang="en-US" sz="1200" kern="1200" dirty="0" err="1" smtClean="0">
                          <a:solidFill>
                            <a:schemeClr val="accent1">
                              <a:lumMod val="50000"/>
                            </a:schemeClr>
                          </a:solidFill>
                          <a:effectLst/>
                        </a:rPr>
                        <a:t>Niederlande</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beförderten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Gütern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während</a:t>
                      </a:r>
                      <a:r>
                        <a:rPr lang="en-US" sz="1200" kern="1200" dirty="0" smtClean="0">
                          <a:solidFill>
                            <a:schemeClr val="accent1">
                              <a:lumMod val="50000"/>
                            </a:schemeClr>
                          </a:solidFill>
                          <a:effectLst/>
                        </a:rPr>
                        <a:t> des </a:t>
                      </a:r>
                      <a:r>
                        <a:rPr lang="en-US" sz="1200" kern="1200" dirty="0" err="1" smtClean="0">
                          <a:solidFill>
                            <a:schemeClr val="accent1">
                              <a:lumMod val="50000"/>
                            </a:schemeClr>
                          </a:solidFill>
                          <a:effectLst/>
                        </a:rPr>
                        <a:t>Löschens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entstandene</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Schaden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ereignete</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sich</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nachdem</a:t>
                      </a:r>
                      <a:r>
                        <a:rPr lang="en-US" sz="1200" kern="1200" dirty="0" smtClean="0">
                          <a:solidFill>
                            <a:schemeClr val="accent1">
                              <a:lumMod val="50000"/>
                            </a:schemeClr>
                          </a:solidFill>
                          <a:effectLst/>
                        </a:rPr>
                        <a:t> das Schiff </a:t>
                      </a:r>
                      <a:r>
                        <a:rPr lang="en-US" sz="1200" kern="1200" dirty="0" err="1" smtClean="0">
                          <a:solidFill>
                            <a:schemeClr val="accent1">
                              <a:lumMod val="50000"/>
                            </a:schemeClr>
                          </a:solidFill>
                          <a:effectLst/>
                        </a:rPr>
                        <a:t>löschbereit</a:t>
                      </a:r>
                      <a:r>
                        <a:rPr lang="en-US" sz="1200" kern="1200" dirty="0" smtClean="0">
                          <a:solidFill>
                            <a:schemeClr val="accent1">
                              <a:lumMod val="50000"/>
                            </a:schemeClr>
                          </a:solidFill>
                          <a:effectLst/>
                        </a:rPr>
                        <a:t> war und </a:t>
                      </a:r>
                      <a:r>
                        <a:rPr lang="en-US" sz="1200" kern="1200" dirty="0" err="1" smtClean="0">
                          <a:solidFill>
                            <a:schemeClr val="accent1">
                              <a:lumMod val="50000"/>
                            </a:schemeClr>
                          </a:solidFill>
                          <a:effectLst/>
                        </a:rPr>
                        <a:t>kommt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deshalb</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nicht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mehr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zu</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Lasten</a:t>
                      </a:r>
                      <a:r>
                        <a:rPr lang="en-US" sz="1200" kern="1200" dirty="0" smtClean="0">
                          <a:solidFill>
                            <a:schemeClr val="accent1">
                              <a:lumMod val="50000"/>
                            </a:schemeClr>
                          </a:solidFill>
                          <a:effectLst/>
                        </a:rPr>
                        <a:t> des </a:t>
                      </a:r>
                      <a:r>
                        <a:rPr lang="en-US" sz="1200" kern="1200" dirty="0" err="1" smtClean="0">
                          <a:solidFill>
                            <a:schemeClr val="accent1">
                              <a:lumMod val="50000"/>
                            </a:schemeClr>
                          </a:solidFill>
                          <a:effectLst/>
                        </a:rPr>
                        <a:t>Frachtführers</a:t>
                      </a:r>
                      <a:r>
                        <a:rPr lang="en-US" sz="1200" kern="1200" dirty="0" smtClean="0">
                          <a:solidFill>
                            <a:schemeClr val="accent1">
                              <a:lumMod val="50000"/>
                            </a:schemeClr>
                          </a:solidFill>
                          <a:effectLst/>
                        </a:rPr>
                        <a:t>. </a:t>
                      </a:r>
                      <a:endParaRPr lang="nl-NL" sz="1200" kern="1200" dirty="0">
                        <a:solidFill>
                          <a:schemeClr val="accent1">
                            <a:lumMod val="50000"/>
                          </a:schemeClr>
                        </a:solidFill>
                        <a:effectLst/>
                        <a:latin typeface="Calibri" panose="020F0502020204030204" pitchFamily="34" charset="0"/>
                        <a:ea typeface="+mn-ea"/>
                        <a:cs typeface="+mn-cs"/>
                      </a:endParaRPr>
                    </a:p>
                  </a:txBody>
                  <a:tcPr marL="91438" marR="91438" marT="45714" marB="45714"/>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10001"/>
                  </a:ext>
                </a:extLst>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2208320951"/>
              </p:ext>
            </p:extLst>
          </p:nvPr>
        </p:nvGraphicFramePr>
        <p:xfrm>
          <a:off x="131367" y="3851821"/>
          <a:ext cx="8712381" cy="1739900"/>
        </p:xfrm>
        <a:graphic>
          <a:graphicData uri="http://schemas.openxmlformats.org/drawingml/2006/table">
            <a:tbl>
              <a:tblPr firstRow="1" firstCol="1" bandRow="1">
                <a:tableStyleId>{22838BEF-8BB2-4498-84A7-C5851F593DF1}</a:tableStyleId>
              </a:tblPr>
              <a:tblGrid>
                <a:gridCol w="1279481">
                  <a:extLst>
                    <a:ext uri="{9D8B030D-6E8A-4147-A177-3AD203B41FA5}">
                      <a16:colId xmlns:a16="http://schemas.microsoft.com/office/drawing/2014/main" xmlns="" val="20000"/>
                    </a:ext>
                  </a:extLst>
                </a:gridCol>
                <a:gridCol w="2455972">
                  <a:extLst>
                    <a:ext uri="{9D8B030D-6E8A-4147-A177-3AD203B41FA5}">
                      <a16:colId xmlns:a16="http://schemas.microsoft.com/office/drawing/2014/main" xmlns="" val="20001"/>
                    </a:ext>
                  </a:extLst>
                </a:gridCol>
                <a:gridCol w="1939421">
                  <a:extLst>
                    <a:ext uri="{9D8B030D-6E8A-4147-A177-3AD203B41FA5}">
                      <a16:colId xmlns:a16="http://schemas.microsoft.com/office/drawing/2014/main" xmlns="" val="20002"/>
                    </a:ext>
                  </a:extLst>
                </a:gridCol>
                <a:gridCol w="3037507">
                  <a:extLst>
                    <a:ext uri="{9D8B030D-6E8A-4147-A177-3AD203B41FA5}">
                      <a16:colId xmlns:a16="http://schemas.microsoft.com/office/drawing/2014/main" xmlns="" val="20003"/>
                    </a:ext>
                  </a:extLst>
                </a:gridCol>
              </a:tblGrid>
              <a:tr h="350622">
                <a:tc>
                  <a:txBody>
                    <a:bodyPr/>
                    <a:lstStyle/>
                    <a:p>
                      <a:pPr>
                        <a:lnSpc>
                          <a:spcPct val="115000"/>
                        </a:lnSpc>
                        <a:spcAft>
                          <a:spcPts val="0"/>
                        </a:spcAft>
                      </a:pPr>
                      <a:r>
                        <a:rPr lang="en-GB" sz="1000" dirty="0">
                          <a:solidFill>
                            <a:schemeClr val="accent1">
                              <a:lumMod val="50000"/>
                            </a:schemeClr>
                          </a:solidFill>
                          <a:effectLst/>
                        </a:rPr>
                        <a:t>RB Rotterdam</a:t>
                      </a:r>
                      <a:endParaRPr lang="nl-NL" sz="1000" dirty="0">
                        <a:solidFill>
                          <a:schemeClr val="accent1">
                            <a:lumMod val="50000"/>
                          </a:schemeClr>
                        </a:solidFill>
                        <a:effectLst/>
                      </a:endParaRPr>
                    </a:p>
                    <a:p>
                      <a:pPr>
                        <a:lnSpc>
                          <a:spcPct val="115000"/>
                        </a:lnSpc>
                        <a:spcAft>
                          <a:spcPts val="0"/>
                        </a:spcAft>
                      </a:pPr>
                      <a:r>
                        <a:rPr lang="en-GB" sz="1000" dirty="0">
                          <a:solidFill>
                            <a:schemeClr val="accent1">
                              <a:lumMod val="50000"/>
                            </a:schemeClr>
                          </a:solidFill>
                          <a:effectLst/>
                        </a:rPr>
                        <a:t>30.09.2009</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tc>
                  <a:txBody>
                    <a:bodyPr/>
                    <a:lstStyle/>
                    <a:p>
                      <a:pPr>
                        <a:lnSpc>
                          <a:spcPct val="115000"/>
                        </a:lnSpc>
                        <a:spcAft>
                          <a:spcPts val="0"/>
                        </a:spcAft>
                      </a:pPr>
                      <a:r>
                        <a:rPr lang="en-GB" sz="1000" dirty="0">
                          <a:solidFill>
                            <a:schemeClr val="accent1">
                              <a:lumMod val="50000"/>
                            </a:schemeClr>
                          </a:solidFill>
                          <a:effectLst/>
                        </a:rPr>
                        <a:t>ECLI:NL:RBROT:2009:9227</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tc>
                  <a:txBody>
                    <a:bodyPr/>
                    <a:lstStyle/>
                    <a:p>
                      <a:pPr>
                        <a:lnSpc>
                          <a:spcPct val="115000"/>
                        </a:lnSpc>
                        <a:spcAft>
                          <a:spcPts val="0"/>
                        </a:spcAft>
                      </a:pPr>
                      <a:r>
                        <a:rPr lang="en-GB" sz="1000" dirty="0">
                          <a:solidFill>
                            <a:schemeClr val="accent1">
                              <a:lumMod val="50000"/>
                            </a:schemeClr>
                          </a:solidFill>
                          <a:effectLst/>
                        </a:rPr>
                        <a:t>Arts. 3, para.2; 10, para. 2; 16, para. 1</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tc>
                  <a:txBody>
                    <a:bodyPr/>
                    <a:lstStyle/>
                    <a:p>
                      <a:pPr>
                        <a:lnSpc>
                          <a:spcPct val="115000"/>
                        </a:lnSpc>
                        <a:spcAft>
                          <a:spcPts val="0"/>
                        </a:spcAft>
                      </a:pPr>
                      <a:r>
                        <a:rPr lang="en-GB" sz="1000" dirty="0">
                          <a:solidFill>
                            <a:schemeClr val="accent1">
                              <a:lumMod val="50000"/>
                            </a:schemeClr>
                          </a:solidFill>
                          <a:effectLst/>
                        </a:rPr>
                        <a:t>The term ‘delivery’</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extLst>
                  <a:ext uri="{0D108BD9-81ED-4DB2-BD59-A6C34878D82A}">
                    <a16:rowId xmlns:a16="http://schemas.microsoft.com/office/drawing/2014/main" xmlns="" val="10000"/>
                  </a:ext>
                </a:extLst>
              </a:tr>
              <a:tr h="1389278">
                <a:tc>
                  <a:txBody>
                    <a:bodyPr/>
                    <a:lstStyle/>
                    <a:p>
                      <a:pPr>
                        <a:lnSpc>
                          <a:spcPct val="115000"/>
                        </a:lnSpc>
                        <a:spcAft>
                          <a:spcPts val="0"/>
                        </a:spcAft>
                      </a:pPr>
                      <a:r>
                        <a:rPr lang="en-GB" sz="1000" dirty="0">
                          <a:solidFill>
                            <a:schemeClr val="accent1">
                              <a:lumMod val="50000"/>
                            </a:schemeClr>
                          </a:solidFill>
                          <a:effectLst/>
                        </a:rPr>
                        <a:t> </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tc gridSpan="3">
                  <a:txBody>
                    <a:bodyPr/>
                    <a:lstStyle/>
                    <a:p>
                      <a:pPr>
                        <a:lnSpc>
                          <a:spcPct val="115000"/>
                        </a:lnSpc>
                        <a:spcAft>
                          <a:spcPts val="1000"/>
                        </a:spcAft>
                      </a:pPr>
                      <a:r>
                        <a:rPr lang="en-GB" sz="1200" dirty="0">
                          <a:solidFill>
                            <a:schemeClr val="accent1">
                              <a:lumMod val="50000"/>
                            </a:schemeClr>
                          </a:solidFill>
                          <a:effectLst/>
                        </a:rPr>
                        <a:t>The term delivery (“</a:t>
                      </a:r>
                      <a:r>
                        <a:rPr lang="en-GB" sz="1200" dirty="0" err="1">
                          <a:solidFill>
                            <a:schemeClr val="accent1">
                              <a:lumMod val="50000"/>
                            </a:schemeClr>
                          </a:solidFill>
                          <a:effectLst/>
                        </a:rPr>
                        <a:t>Ablieferung</a:t>
                      </a:r>
                      <a:r>
                        <a:rPr lang="en-GB" sz="1200" dirty="0">
                          <a:solidFill>
                            <a:schemeClr val="accent1">
                              <a:lumMod val="50000"/>
                            </a:schemeClr>
                          </a:solidFill>
                          <a:effectLst/>
                        </a:rPr>
                        <a:t>”, “</a:t>
                      </a:r>
                      <a:r>
                        <a:rPr lang="en-GB" sz="1200" dirty="0" err="1">
                          <a:solidFill>
                            <a:schemeClr val="accent1">
                              <a:lumMod val="50000"/>
                            </a:schemeClr>
                          </a:solidFill>
                          <a:effectLst/>
                        </a:rPr>
                        <a:t>aflevering</a:t>
                      </a:r>
                      <a:r>
                        <a:rPr lang="en-GB" sz="1200" dirty="0">
                          <a:solidFill>
                            <a:schemeClr val="accent1">
                              <a:lumMod val="50000"/>
                            </a:schemeClr>
                          </a:solidFill>
                          <a:effectLst/>
                        </a:rPr>
                        <a:t>”, “livraison”) is not defined in the CMNI. In the light of the CNMI as a whole, and of Art. 10, para. 2 in particular, the term delivery as used in Art. 3, para. 2 or Art 16, para. 1 of the CNMI is understood to mean the moment at which the carrier gives the consignee (or any other person entitled to receive them) the opportunity to take charge of the goods on board the ship.</a:t>
                      </a:r>
                      <a:endParaRPr lang="nl-NL" sz="1200" dirty="0">
                        <a:solidFill>
                          <a:schemeClr val="accent1">
                            <a:lumMod val="50000"/>
                          </a:schemeClr>
                        </a:solidFill>
                        <a:effectLst/>
                      </a:endParaRPr>
                    </a:p>
                    <a:p>
                      <a:pPr>
                        <a:lnSpc>
                          <a:spcPct val="115000"/>
                        </a:lnSpc>
                        <a:spcAft>
                          <a:spcPts val="1000"/>
                        </a:spcAft>
                      </a:pPr>
                      <a:r>
                        <a:rPr lang="en-GB" sz="1200" dirty="0">
                          <a:solidFill>
                            <a:schemeClr val="accent1">
                              <a:lumMod val="50000"/>
                            </a:schemeClr>
                          </a:solidFill>
                          <a:effectLst/>
                        </a:rPr>
                        <a:t>The damage caused to the goods transported from Germany to the Netherlands by rain during unloading occurred after the ship had been prepared for unloading and is therefore not the liability of the carrier.</a:t>
                      </a:r>
                      <a:endParaRPr lang="nl-NL"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42" marR="5904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9583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342900" y="461788"/>
            <a:ext cx="6812711"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2667000"/>
            <a:ext cx="8412131" cy="523220"/>
          </a:xfrm>
          <a:prstGeom prst="rect">
            <a:avLst/>
          </a:prstGeom>
        </p:spPr>
        <p:txBody>
          <a:bodyPr wrap="square">
            <a:spAutoFit/>
          </a:bodyPr>
          <a:lstStyle/>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
        <p:nvSpPr>
          <p:cNvPr id="12" name="Tekstvak 1"/>
          <p:cNvSpPr txBox="1">
            <a:spLocks noChangeArrowheads="1"/>
          </p:cNvSpPr>
          <p:nvPr/>
        </p:nvSpPr>
        <p:spPr bwMode="auto">
          <a:xfrm>
            <a:off x="431618" y="1194615"/>
            <a:ext cx="1181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nl-NL" altLang="nl-NL" sz="3600" dirty="0">
                <a:solidFill>
                  <a:schemeClr val="accent1">
                    <a:lumMod val="50000"/>
                  </a:schemeClr>
                </a:solidFill>
                <a:latin typeface="Calibri" panose="020F0502020204030204" pitchFamily="34" charset="0"/>
              </a:rPr>
              <a:t>CLNI</a:t>
            </a:r>
          </a:p>
        </p:txBody>
      </p:sp>
      <p:graphicFrame>
        <p:nvGraphicFramePr>
          <p:cNvPr id="13" name="Tabel 12"/>
          <p:cNvGraphicFramePr>
            <a:graphicFrameLocks noGrp="1"/>
          </p:cNvGraphicFramePr>
          <p:nvPr>
            <p:extLst>
              <p:ext uri="{D42A27DB-BD31-4B8C-83A1-F6EECF244321}">
                <p14:modId xmlns:p14="http://schemas.microsoft.com/office/powerpoint/2010/main" val="1539985291"/>
              </p:ext>
            </p:extLst>
          </p:nvPr>
        </p:nvGraphicFramePr>
        <p:xfrm>
          <a:off x="342900" y="1893888"/>
          <a:ext cx="8115300" cy="1341437"/>
        </p:xfrm>
        <a:graphic>
          <a:graphicData uri="http://schemas.openxmlformats.org/drawingml/2006/table">
            <a:tbl>
              <a:tblPr firstRow="1" bandRow="1">
                <a:tableStyleId>{BDBED569-4797-4DF1-A0F4-6AAB3CD982D8}</a:tableStyleId>
              </a:tblPr>
              <a:tblGrid>
                <a:gridCol w="1373420">
                  <a:extLst>
                    <a:ext uri="{9D8B030D-6E8A-4147-A177-3AD203B41FA5}">
                      <a16:colId xmlns:a16="http://schemas.microsoft.com/office/drawing/2014/main" xmlns="" val="20000"/>
                    </a:ext>
                  </a:extLst>
                </a:gridCol>
                <a:gridCol w="2684230">
                  <a:extLst>
                    <a:ext uri="{9D8B030D-6E8A-4147-A177-3AD203B41FA5}">
                      <a16:colId xmlns:a16="http://schemas.microsoft.com/office/drawing/2014/main" xmlns="" val="20001"/>
                    </a:ext>
                  </a:extLst>
                </a:gridCol>
                <a:gridCol w="2028825">
                  <a:extLst>
                    <a:ext uri="{9D8B030D-6E8A-4147-A177-3AD203B41FA5}">
                      <a16:colId xmlns:a16="http://schemas.microsoft.com/office/drawing/2014/main" xmlns="" val="20002"/>
                    </a:ext>
                  </a:extLst>
                </a:gridCol>
                <a:gridCol w="2028825">
                  <a:extLst>
                    <a:ext uri="{9D8B030D-6E8A-4147-A177-3AD203B41FA5}">
                      <a16:colId xmlns:a16="http://schemas.microsoft.com/office/drawing/2014/main" xmlns="" val="20003"/>
                    </a:ext>
                  </a:extLst>
                </a:gridCol>
              </a:tblGrid>
              <a:tr h="701206">
                <a:tc>
                  <a:txBody>
                    <a:bodyPr/>
                    <a:lstStyle/>
                    <a:p>
                      <a:r>
                        <a:rPr lang="en-US" sz="1000" kern="1200" dirty="0" smtClean="0">
                          <a:solidFill>
                            <a:schemeClr val="accent1">
                              <a:lumMod val="50000"/>
                            </a:schemeClr>
                          </a:solidFill>
                          <a:effectLst/>
                        </a:rPr>
                        <a:t>Hof Den Haag 2</a:t>
                      </a:r>
                      <a:r>
                        <a:rPr lang="nl-NL" sz="1000" kern="1200" dirty="0" smtClean="0">
                          <a:solidFill>
                            <a:schemeClr val="accent1">
                              <a:lumMod val="50000"/>
                            </a:schemeClr>
                          </a:solidFill>
                          <a:effectLst/>
                        </a:rPr>
                        <a:t>6.10.1999</a:t>
                      </a:r>
                      <a:endParaRPr lang="nl-NL" sz="1000" dirty="0">
                        <a:solidFill>
                          <a:schemeClr val="accent1">
                            <a:lumMod val="50000"/>
                          </a:schemeClr>
                        </a:solidFill>
                        <a:latin typeface="Calibri" panose="020F0502020204030204" pitchFamily="34" charset="0"/>
                      </a:endParaRPr>
                    </a:p>
                  </a:txBody>
                  <a:tcPr marT="45731" marB="45731"/>
                </a:tc>
                <a:tc>
                  <a:txBody>
                    <a:bodyPr/>
                    <a:lstStyle/>
                    <a:p>
                      <a:r>
                        <a:rPr lang="en-US" sz="1000" kern="1200" dirty="0" smtClean="0">
                          <a:solidFill>
                            <a:schemeClr val="accent1">
                              <a:lumMod val="50000"/>
                            </a:schemeClr>
                          </a:solidFill>
                          <a:effectLst/>
                        </a:rPr>
                        <a:t>ECLI:NL:GHSGR:1999:4181</a:t>
                      </a:r>
                    </a:p>
                    <a:p>
                      <a:r>
                        <a:rPr lang="en-US" sz="1000" kern="1200" dirty="0" smtClean="0">
                          <a:solidFill>
                            <a:schemeClr val="accent1">
                              <a:lumMod val="50000"/>
                            </a:schemeClr>
                          </a:solidFill>
                          <a:effectLst/>
                        </a:rPr>
                        <a:t>(</a:t>
                      </a:r>
                      <a:r>
                        <a:rPr lang="en-US" sz="1000" kern="1200" dirty="0" err="1" smtClean="0">
                          <a:solidFill>
                            <a:schemeClr val="accent1">
                              <a:lumMod val="50000"/>
                            </a:schemeClr>
                          </a:solidFill>
                          <a:effectLst/>
                        </a:rPr>
                        <a:t>Berufung</a:t>
                      </a:r>
                      <a:r>
                        <a:rPr lang="en-US" sz="1000" kern="1200" dirty="0" smtClean="0">
                          <a:solidFill>
                            <a:schemeClr val="accent1">
                              <a:lumMod val="50000"/>
                            </a:schemeClr>
                          </a:solidFill>
                          <a:effectLst/>
                        </a:rPr>
                        <a:t> von ECLI:NL:RBROT:1996:2984, S&amp;S 1997,41)</a:t>
                      </a:r>
                      <a:endParaRPr lang="nl-NL" sz="1000" kern="1200" dirty="0" smtClean="0">
                        <a:solidFill>
                          <a:schemeClr val="accent1">
                            <a:lumMod val="50000"/>
                          </a:schemeClr>
                        </a:solidFill>
                        <a:effectLst/>
                      </a:endParaRPr>
                    </a:p>
                    <a:p>
                      <a:r>
                        <a:rPr lang="en-US" sz="1000" kern="1200" dirty="0" smtClean="0">
                          <a:solidFill>
                            <a:schemeClr val="accent1">
                              <a:lumMod val="50000"/>
                            </a:schemeClr>
                          </a:solidFill>
                          <a:effectLst/>
                        </a:rPr>
                        <a:t>S&amp;S 2000,132 </a:t>
                      </a:r>
                      <a:endParaRPr lang="nl-NL" sz="1000" b="1" kern="1200" dirty="0">
                        <a:solidFill>
                          <a:schemeClr val="accent1">
                            <a:lumMod val="50000"/>
                          </a:schemeClr>
                        </a:solidFill>
                        <a:effectLst/>
                        <a:latin typeface="Calibri" panose="020F0502020204030204" pitchFamily="34" charset="0"/>
                        <a:ea typeface="+mn-ea"/>
                        <a:cs typeface="+mn-cs"/>
                      </a:endParaRPr>
                    </a:p>
                  </a:txBody>
                  <a:tcPr marT="45731" marB="45731"/>
                </a:tc>
                <a:tc>
                  <a:txBody>
                    <a:bodyPr/>
                    <a:lstStyle/>
                    <a:p>
                      <a:r>
                        <a:rPr lang="nl-NL" sz="1000" kern="1200" dirty="0" smtClean="0">
                          <a:solidFill>
                            <a:schemeClr val="accent1">
                              <a:lumMod val="50000"/>
                            </a:schemeClr>
                          </a:solidFill>
                          <a:effectLst/>
                        </a:rPr>
                        <a:t>Art. 2 CLNI</a:t>
                      </a:r>
                      <a:endParaRPr lang="nl-NL" sz="1000" dirty="0">
                        <a:solidFill>
                          <a:schemeClr val="accent1">
                            <a:lumMod val="50000"/>
                          </a:schemeClr>
                        </a:solidFill>
                        <a:latin typeface="Calibri" panose="020F0502020204030204" pitchFamily="34" charset="0"/>
                      </a:endParaRPr>
                    </a:p>
                  </a:txBody>
                  <a:tcPr marT="45731" marB="45731"/>
                </a:tc>
                <a:tc>
                  <a:txBody>
                    <a:bodyPr/>
                    <a:lstStyle/>
                    <a:p>
                      <a:r>
                        <a:rPr lang="nl-NL" sz="1000" kern="1200" dirty="0" err="1" smtClean="0">
                          <a:solidFill>
                            <a:schemeClr val="accent1">
                              <a:lumMod val="50000"/>
                            </a:schemeClr>
                          </a:solidFill>
                          <a:effectLst/>
                        </a:rPr>
                        <a:t>Haftung</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für</a:t>
                      </a:r>
                      <a:r>
                        <a:rPr lang="nl-NL" sz="1000" kern="1200" dirty="0" smtClean="0">
                          <a:solidFill>
                            <a:schemeClr val="accent1">
                              <a:lumMod val="50000"/>
                            </a:schemeClr>
                          </a:solidFill>
                          <a:effectLst/>
                        </a:rPr>
                        <a:t> Kosten </a:t>
                      </a:r>
                      <a:r>
                        <a:rPr lang="nl-NL" sz="1000" kern="1200" dirty="0" err="1" smtClean="0">
                          <a:solidFill>
                            <a:schemeClr val="accent1">
                              <a:lumMod val="50000"/>
                            </a:schemeClr>
                          </a:solidFill>
                          <a:effectLst/>
                        </a:rPr>
                        <a:t>und</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Massnahmen</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zur</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Vermeidung</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von</a:t>
                      </a:r>
                      <a:r>
                        <a:rPr lang="nl-NL" sz="1000" kern="1200" dirty="0" smtClean="0">
                          <a:solidFill>
                            <a:schemeClr val="accent1">
                              <a:lumMod val="50000"/>
                            </a:schemeClr>
                          </a:solidFill>
                          <a:effectLst/>
                        </a:rPr>
                        <a:t> </a:t>
                      </a:r>
                      <a:r>
                        <a:rPr lang="nl-NL" sz="1000" kern="1200" dirty="0" err="1" smtClean="0">
                          <a:solidFill>
                            <a:schemeClr val="accent1">
                              <a:lumMod val="50000"/>
                            </a:schemeClr>
                          </a:solidFill>
                          <a:effectLst/>
                        </a:rPr>
                        <a:t>Wasserverschmutzung</a:t>
                      </a:r>
                      <a:endParaRPr lang="nl-NL" sz="1000" dirty="0">
                        <a:solidFill>
                          <a:schemeClr val="accent1">
                            <a:lumMod val="50000"/>
                          </a:schemeClr>
                        </a:solidFill>
                        <a:latin typeface="Calibri" panose="020F0502020204030204" pitchFamily="34" charset="0"/>
                      </a:endParaRPr>
                    </a:p>
                  </a:txBody>
                  <a:tcPr marT="45731" marB="45731"/>
                </a:tc>
                <a:extLst>
                  <a:ext uri="{0D108BD9-81ED-4DB2-BD59-A6C34878D82A}">
                    <a16:rowId xmlns:a16="http://schemas.microsoft.com/office/drawing/2014/main" xmlns="" val="10000"/>
                  </a:ext>
                </a:extLst>
              </a:tr>
              <a:tr h="640231">
                <a:tc>
                  <a:txBody>
                    <a:bodyPr/>
                    <a:lstStyle/>
                    <a:p>
                      <a:endParaRPr lang="nl-NL" sz="1200" dirty="0">
                        <a:solidFill>
                          <a:schemeClr val="accent1">
                            <a:lumMod val="50000"/>
                          </a:schemeClr>
                        </a:solidFill>
                        <a:latin typeface="Calibri" panose="020F0502020204030204" pitchFamily="34" charset="0"/>
                      </a:endParaRPr>
                    </a:p>
                  </a:txBody>
                  <a:tcPr marT="45731" marB="45731"/>
                </a:tc>
                <a:tc gridSpan="3">
                  <a:txBody>
                    <a:bodyPr/>
                    <a:lstStyle/>
                    <a:p>
                      <a:r>
                        <a:rPr lang="en-US" sz="1200" kern="1200" dirty="0" err="1" smtClean="0">
                          <a:solidFill>
                            <a:schemeClr val="accent1">
                              <a:lumMod val="50000"/>
                            </a:schemeClr>
                          </a:solidFill>
                          <a:effectLst/>
                        </a:rPr>
                        <a:t>Zur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Beschränkung</a:t>
                      </a:r>
                      <a:r>
                        <a:rPr lang="en-US" sz="1200" kern="1200" dirty="0" smtClean="0">
                          <a:solidFill>
                            <a:schemeClr val="accent1">
                              <a:lumMod val="50000"/>
                            </a:schemeClr>
                          </a:solidFill>
                          <a:effectLst/>
                        </a:rPr>
                        <a:t> der </a:t>
                      </a:r>
                      <a:r>
                        <a:rPr lang="en-US" sz="1200" kern="1200" dirty="0" err="1" smtClean="0">
                          <a:solidFill>
                            <a:schemeClr val="accent1">
                              <a:lumMod val="50000"/>
                            </a:schemeClr>
                          </a:solidFill>
                          <a:effectLst/>
                        </a:rPr>
                        <a:t>Haftung</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für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Vorbeugungsmassnahmen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zur</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Vermeidung</a:t>
                      </a:r>
                      <a:r>
                        <a:rPr lang="en-US" sz="1200" kern="1200" dirty="0" smtClean="0">
                          <a:solidFill>
                            <a:schemeClr val="accent1">
                              <a:lumMod val="50000"/>
                            </a:schemeClr>
                          </a:solidFill>
                          <a:effectLst/>
                        </a:rPr>
                        <a:t> von </a:t>
                      </a:r>
                      <a:r>
                        <a:rPr lang="en-US" sz="1200" kern="1200" dirty="0" err="1" smtClean="0">
                          <a:solidFill>
                            <a:schemeClr val="accent1">
                              <a:lumMod val="50000"/>
                            </a:schemeClr>
                          </a:solidFill>
                          <a:effectLst/>
                        </a:rPr>
                        <a:t>Umweltverschmutzung</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reicht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nicht</a:t>
                      </a:r>
                      <a:r>
                        <a:rPr lang="en-US" sz="1200" kern="1200" dirty="0" smtClean="0">
                          <a:solidFill>
                            <a:schemeClr val="accent1">
                              <a:lumMod val="50000"/>
                            </a:schemeClr>
                          </a:solidFill>
                          <a:effectLst/>
                        </a:rPr>
                        <a:t> die </a:t>
                      </a:r>
                      <a:r>
                        <a:rPr lang="en-US" sz="1200" kern="1200" dirty="0" err="1" smtClean="0">
                          <a:solidFill>
                            <a:schemeClr val="accent1">
                              <a:lumMod val="50000"/>
                            </a:schemeClr>
                          </a:solidFill>
                          <a:effectLst/>
                        </a:rPr>
                        <a:t>Errichtung</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eines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Sachfonds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sondern</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es</a:t>
                      </a:r>
                      <a:r>
                        <a:rPr lang="en-US" sz="1200" kern="1200" dirty="0" smtClean="0">
                          <a:solidFill>
                            <a:schemeClr val="accent1">
                              <a:lumMod val="50000"/>
                            </a:schemeClr>
                          </a:solidFill>
                          <a:effectLst/>
                        </a:rPr>
                        <a:t> muss der </a:t>
                      </a:r>
                      <a:r>
                        <a:rPr lang="en-US" sz="1200" kern="1200" dirty="0" err="1" smtClean="0">
                          <a:solidFill>
                            <a:schemeClr val="accent1">
                              <a:lumMod val="50000"/>
                            </a:schemeClr>
                          </a:solidFill>
                          <a:effectLst/>
                        </a:rPr>
                        <a:t>dazu</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bestimmte</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Wasserverschmutzungsfonds</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errichtet</a:t>
                      </a:r>
                      <a:r>
                        <a:rPr lang="en-US" sz="1200" kern="1200" dirty="0" smtClean="0">
                          <a:solidFill>
                            <a:schemeClr val="accent1">
                              <a:lumMod val="50000"/>
                            </a:schemeClr>
                          </a:solidFill>
                          <a:effectLst/>
                        </a:rPr>
                        <a:t> </a:t>
                      </a:r>
                      <a:r>
                        <a:rPr lang="en-US" sz="1200" kern="1200" dirty="0" err="1" smtClean="0">
                          <a:solidFill>
                            <a:schemeClr val="accent1">
                              <a:lumMod val="50000"/>
                            </a:schemeClr>
                          </a:solidFill>
                          <a:effectLst/>
                        </a:rPr>
                        <a:t>werden</a:t>
                      </a:r>
                      <a:r>
                        <a:rPr lang="en-US" sz="1200" kern="1200" dirty="0" smtClean="0">
                          <a:solidFill>
                            <a:schemeClr val="accent1">
                              <a:lumMod val="50000"/>
                            </a:schemeClr>
                          </a:solidFill>
                          <a:effectLst/>
                        </a:rPr>
                        <a:t>. </a:t>
                      </a:r>
                      <a:endParaRPr lang="nl-NL" sz="1200" kern="1200" dirty="0">
                        <a:solidFill>
                          <a:schemeClr val="accent1">
                            <a:lumMod val="50000"/>
                          </a:schemeClr>
                        </a:solidFill>
                        <a:effectLst/>
                        <a:latin typeface="Calibri" panose="020F0502020204030204" pitchFamily="34" charset="0"/>
                        <a:ea typeface="+mn-ea"/>
                        <a:cs typeface="+mn-cs"/>
                      </a:endParaRPr>
                    </a:p>
                  </a:txBody>
                  <a:tcPr marT="45731" marB="45731"/>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xmlns="" val="10001"/>
                  </a:ext>
                </a:extLst>
              </a:tr>
            </a:tbl>
          </a:graphicData>
        </a:graphic>
      </p:graphicFrame>
      <p:graphicFrame>
        <p:nvGraphicFramePr>
          <p:cNvPr id="14" name="Tabel 13"/>
          <p:cNvGraphicFramePr>
            <a:graphicFrameLocks noGrp="1"/>
          </p:cNvGraphicFramePr>
          <p:nvPr>
            <p:extLst>
              <p:ext uri="{D42A27DB-BD31-4B8C-83A1-F6EECF244321}">
                <p14:modId xmlns:p14="http://schemas.microsoft.com/office/powerpoint/2010/main" val="1837344115"/>
              </p:ext>
            </p:extLst>
          </p:nvPr>
        </p:nvGraphicFramePr>
        <p:xfrm>
          <a:off x="349250" y="3859213"/>
          <a:ext cx="8112125" cy="1183062"/>
        </p:xfrm>
        <a:graphic>
          <a:graphicData uri="http://schemas.openxmlformats.org/drawingml/2006/table">
            <a:tbl>
              <a:tblPr firstRow="1" firstCol="1" bandRow="1">
                <a:tableStyleId>{22838BEF-8BB2-4498-84A7-C5851F593DF1}</a:tableStyleId>
              </a:tblPr>
              <a:tblGrid>
                <a:gridCol w="1392068">
                  <a:extLst>
                    <a:ext uri="{9D8B030D-6E8A-4147-A177-3AD203B41FA5}">
                      <a16:colId xmlns:a16="http://schemas.microsoft.com/office/drawing/2014/main" xmlns="" val="20000"/>
                    </a:ext>
                  </a:extLst>
                </a:gridCol>
                <a:gridCol w="2086025">
                  <a:extLst>
                    <a:ext uri="{9D8B030D-6E8A-4147-A177-3AD203B41FA5}">
                      <a16:colId xmlns:a16="http://schemas.microsoft.com/office/drawing/2014/main" xmlns="" val="20001"/>
                    </a:ext>
                  </a:extLst>
                </a:gridCol>
                <a:gridCol w="1805801">
                  <a:extLst>
                    <a:ext uri="{9D8B030D-6E8A-4147-A177-3AD203B41FA5}">
                      <a16:colId xmlns:a16="http://schemas.microsoft.com/office/drawing/2014/main" xmlns="" val="20002"/>
                    </a:ext>
                  </a:extLst>
                </a:gridCol>
                <a:gridCol w="2828231">
                  <a:extLst>
                    <a:ext uri="{9D8B030D-6E8A-4147-A177-3AD203B41FA5}">
                      <a16:colId xmlns:a16="http://schemas.microsoft.com/office/drawing/2014/main" xmlns="" val="20003"/>
                    </a:ext>
                  </a:extLst>
                </a:gridCol>
              </a:tblGrid>
              <a:tr h="762282">
                <a:tc>
                  <a:txBody>
                    <a:bodyPr/>
                    <a:lstStyle/>
                    <a:p>
                      <a:pPr>
                        <a:lnSpc>
                          <a:spcPct val="115000"/>
                        </a:lnSpc>
                        <a:spcAft>
                          <a:spcPts val="0"/>
                        </a:spcAft>
                      </a:pPr>
                      <a:r>
                        <a:rPr lang="en-GB" sz="1000" dirty="0" smtClean="0">
                          <a:solidFill>
                            <a:schemeClr val="accent1">
                              <a:lumMod val="50000"/>
                            </a:schemeClr>
                          </a:solidFill>
                          <a:effectLst/>
                        </a:rPr>
                        <a:t>Hof Den Haag</a:t>
                      </a:r>
                      <a:endParaRPr lang="nl-NL" sz="1000" dirty="0">
                        <a:solidFill>
                          <a:schemeClr val="accent1">
                            <a:lumMod val="50000"/>
                          </a:schemeClr>
                        </a:solidFill>
                        <a:effectLst/>
                      </a:endParaRPr>
                    </a:p>
                    <a:p>
                      <a:pPr>
                        <a:lnSpc>
                          <a:spcPct val="115000"/>
                        </a:lnSpc>
                        <a:spcAft>
                          <a:spcPts val="0"/>
                        </a:spcAft>
                      </a:pPr>
                      <a:r>
                        <a:rPr lang="en-GB" sz="1000" dirty="0">
                          <a:solidFill>
                            <a:schemeClr val="accent1">
                              <a:lumMod val="50000"/>
                            </a:schemeClr>
                          </a:solidFill>
                          <a:effectLst/>
                        </a:rPr>
                        <a:t>26.10.1999</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a:txBody>
                    <a:bodyPr/>
                    <a:lstStyle/>
                    <a:p>
                      <a:r>
                        <a:rPr lang="en-US" sz="1000" kern="1200" dirty="0" smtClean="0">
                          <a:solidFill>
                            <a:schemeClr val="accent1">
                              <a:lumMod val="50000"/>
                            </a:schemeClr>
                          </a:solidFill>
                          <a:effectLst/>
                        </a:rPr>
                        <a:t>ECLI:NL:GHSGR:1999:4181</a:t>
                      </a:r>
                      <a:endParaRPr lang="nl-NL" sz="1000" kern="1200" dirty="0" smtClean="0">
                        <a:solidFill>
                          <a:schemeClr val="accent1">
                            <a:lumMod val="50000"/>
                          </a:schemeClr>
                        </a:solidFill>
                        <a:effectLst/>
                      </a:endParaRPr>
                    </a:p>
                    <a:p>
                      <a:r>
                        <a:rPr lang="en-US" sz="1000" kern="1200" dirty="0" smtClean="0">
                          <a:solidFill>
                            <a:schemeClr val="accent1">
                              <a:lumMod val="50000"/>
                            </a:schemeClr>
                          </a:solidFill>
                          <a:effectLst/>
                        </a:rPr>
                        <a:t>(Appeal re: ECLI:NL:RBROT:1996:2984, S&amp;S 1997,41), S&amp;S 200, 132</a:t>
                      </a:r>
                    </a:p>
                    <a:p>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tc>
                  <a:txBody>
                    <a:bodyPr/>
                    <a:lstStyle/>
                    <a:p>
                      <a:pPr>
                        <a:lnSpc>
                          <a:spcPct val="115000"/>
                        </a:lnSpc>
                        <a:spcAft>
                          <a:spcPts val="0"/>
                        </a:spcAft>
                      </a:pPr>
                      <a:r>
                        <a:rPr lang="en-GB" sz="1000" kern="1200" dirty="0" smtClean="0">
                          <a:solidFill>
                            <a:schemeClr val="accent1">
                              <a:lumMod val="50000"/>
                            </a:schemeClr>
                          </a:solidFill>
                          <a:effectLst/>
                        </a:rPr>
                        <a:t>Art. 2</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tc>
                  <a:txBody>
                    <a:bodyPr/>
                    <a:lstStyle/>
                    <a:p>
                      <a:pPr>
                        <a:lnSpc>
                          <a:spcPct val="115000"/>
                        </a:lnSpc>
                        <a:spcAft>
                          <a:spcPts val="0"/>
                        </a:spcAft>
                      </a:pPr>
                      <a:r>
                        <a:rPr lang="en-GB" sz="1000" kern="1200" dirty="0" smtClean="0">
                          <a:solidFill>
                            <a:schemeClr val="accent1">
                              <a:lumMod val="50000"/>
                            </a:schemeClr>
                          </a:solidFill>
                          <a:effectLst/>
                        </a:rPr>
                        <a:t>Liability for costs and measures to prevent water pollution</a:t>
                      </a:r>
                      <a:endParaRPr lang="nl-NL" sz="1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extLst>
                  <a:ext uri="{0D108BD9-81ED-4DB2-BD59-A6C34878D82A}">
                    <a16:rowId xmlns:a16="http://schemas.microsoft.com/office/drawing/2014/main" xmlns="" val="10000"/>
                  </a:ext>
                </a:extLst>
              </a:tr>
              <a:tr h="420780">
                <a:tc>
                  <a:txBody>
                    <a:bodyPr/>
                    <a:lstStyle/>
                    <a:p>
                      <a:pPr>
                        <a:lnSpc>
                          <a:spcPct val="115000"/>
                        </a:lnSpc>
                        <a:spcAft>
                          <a:spcPts val="0"/>
                        </a:spcAft>
                      </a:pPr>
                      <a:r>
                        <a:rPr lang="en-GB" sz="1200" dirty="0">
                          <a:solidFill>
                            <a:schemeClr val="accent1">
                              <a:lumMod val="50000"/>
                            </a:schemeClr>
                          </a:solidFill>
                          <a:effectLst/>
                        </a:rPr>
                        <a:t> </a:t>
                      </a:r>
                      <a:endParaRPr lang="nl-NL"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32" marR="59032" marT="0" marB="0"/>
                </a:tc>
                <a:tc gridSpan="3">
                  <a:txBody>
                    <a:bodyPr/>
                    <a:lstStyle/>
                    <a:p>
                      <a:pPr>
                        <a:lnSpc>
                          <a:spcPct val="115000"/>
                        </a:lnSpc>
                        <a:spcAft>
                          <a:spcPts val="0"/>
                        </a:spcAft>
                      </a:pPr>
                      <a:r>
                        <a:rPr lang="en-GB" sz="1200" dirty="0">
                          <a:solidFill>
                            <a:schemeClr val="accent1">
                              <a:lumMod val="50000"/>
                            </a:schemeClr>
                          </a:solidFill>
                          <a:effectLst/>
                        </a:rPr>
                        <a:t>To limit liability for </a:t>
                      </a:r>
                      <a:r>
                        <a:rPr lang="en-GB" sz="1200" dirty="0" smtClean="0">
                          <a:solidFill>
                            <a:schemeClr val="accent1">
                              <a:lumMod val="50000"/>
                            </a:schemeClr>
                          </a:solidFill>
                          <a:effectLst/>
                        </a:rPr>
                        <a:t>preventive </a:t>
                      </a:r>
                      <a:r>
                        <a:rPr lang="en-GB" sz="1200" dirty="0">
                          <a:solidFill>
                            <a:schemeClr val="accent1">
                              <a:lumMod val="50000"/>
                            </a:schemeClr>
                          </a:solidFill>
                          <a:effectLst/>
                        </a:rPr>
                        <a:t>costs related to environmental contamination, it is not sufficient to constitute a property fund; rather the specific water pollution fund should be constituted</a:t>
                      </a:r>
                      <a:endParaRPr lang="nl-NL"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1106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329184" y="461788"/>
            <a:ext cx="6826427" cy="646331"/>
          </a:xfrm>
          <a:prstGeom prst="rect">
            <a:avLst/>
          </a:prstGeom>
          <a:noFill/>
        </p:spPr>
        <p:txBody>
          <a:bodyPr wrap="square" rtlCol="0">
            <a:spAutoFit/>
          </a:bodyPr>
          <a:lstStyle/>
          <a:p>
            <a:r>
              <a:rPr lang="nl-NL" sz="3600" b="1" dirty="0">
                <a:solidFill>
                  <a:schemeClr val="tx2"/>
                </a:solidFill>
                <a:latin typeface="+mj-lt"/>
                <a:cs typeface="Arial"/>
              </a:rPr>
              <a:t>WORKSHOP CLNI </a:t>
            </a:r>
            <a:r>
              <a:rPr lang="nl-NL" sz="3600" b="1" dirty="0" smtClean="0">
                <a:solidFill>
                  <a:schemeClr val="tx2"/>
                </a:solidFill>
                <a:latin typeface="+mj-lt"/>
                <a:cs typeface="Arial"/>
              </a:rPr>
              <a:t>2012</a:t>
            </a:r>
            <a:endParaRPr lang="nl-NL" sz="3600" b="1" dirty="0">
              <a:solidFill>
                <a:schemeClr val="tx2"/>
              </a:solidFill>
              <a:latin typeface="+mj-lt"/>
              <a:cs typeface="Arial"/>
            </a:endParaRP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329184" y="1357662"/>
            <a:ext cx="8880499" cy="8556188"/>
          </a:xfrm>
          <a:prstGeom prst="rect">
            <a:avLst/>
          </a:prstGeom>
        </p:spPr>
        <p:txBody>
          <a:bodyPr wrap="square">
            <a:spAutoFit/>
          </a:bodyPr>
          <a:lstStyle/>
          <a:p>
            <a:pPr marL="623888" lvl="1" indent="-623888">
              <a:defRPr/>
            </a:pPr>
            <a:r>
              <a:rPr lang="en-US" sz="2800" b="1" dirty="0" smtClean="0">
                <a:solidFill>
                  <a:schemeClr val="tx2"/>
                </a:solidFill>
              </a:rPr>
              <a:t>8</a:t>
            </a:r>
            <a:r>
              <a:rPr lang="en-US" sz="2800" b="1" baseline="30000" dirty="0" smtClean="0">
                <a:solidFill>
                  <a:schemeClr val="tx2"/>
                </a:solidFill>
              </a:rPr>
              <a:t>th</a:t>
            </a:r>
            <a:r>
              <a:rPr lang="en-US" sz="2800" b="1" dirty="0" smtClean="0">
                <a:solidFill>
                  <a:schemeClr val="tx2"/>
                </a:solidFill>
              </a:rPr>
              <a:t> </a:t>
            </a:r>
            <a:r>
              <a:rPr lang="en-US" sz="2800" b="1" dirty="0">
                <a:solidFill>
                  <a:schemeClr val="tx2"/>
                </a:solidFill>
              </a:rPr>
              <a:t>IVR Colloquium on 17 </a:t>
            </a:r>
            <a:r>
              <a:rPr lang="nl-NL" sz="2800" b="1" dirty="0">
                <a:solidFill>
                  <a:schemeClr val="tx2"/>
                </a:solidFill>
              </a:rPr>
              <a:t>&amp; </a:t>
            </a:r>
            <a:r>
              <a:rPr lang="en-US" sz="2800" b="1" dirty="0">
                <a:solidFill>
                  <a:schemeClr val="tx2"/>
                </a:solidFill>
              </a:rPr>
              <a:t>18 March 2016 in </a:t>
            </a:r>
            <a:r>
              <a:rPr lang="en-US" sz="2800" b="1" dirty="0" smtClean="0">
                <a:solidFill>
                  <a:schemeClr val="tx2"/>
                </a:solidFill>
              </a:rPr>
              <a:t>Bonn.</a:t>
            </a:r>
          </a:p>
          <a:p>
            <a:pPr marL="623888" lvl="1" indent="-623888">
              <a:defRPr/>
            </a:pPr>
            <a:endParaRPr lang="en-US" sz="2400" dirty="0" smtClean="0">
              <a:solidFill>
                <a:schemeClr val="tx2"/>
              </a:solidFill>
            </a:endParaRPr>
          </a:p>
          <a:p>
            <a:pPr marL="623888" lvl="1" indent="-623888">
              <a:defRPr/>
            </a:pPr>
            <a:r>
              <a:rPr lang="en-US" sz="2400" dirty="0" smtClean="0">
                <a:solidFill>
                  <a:schemeClr val="tx2"/>
                </a:solidFill>
              </a:rPr>
              <a:t>Dr</a:t>
            </a:r>
            <a:r>
              <a:rPr lang="en-US" sz="2400" dirty="0">
                <a:solidFill>
                  <a:schemeClr val="tx2"/>
                </a:solidFill>
              </a:rPr>
              <a:t>. Martin Fischer, </a:t>
            </a:r>
            <a:r>
              <a:rPr lang="en-US" sz="2400" dirty="0" smtClean="0">
                <a:solidFill>
                  <a:schemeClr val="tx2"/>
                </a:solidFill>
              </a:rPr>
              <a:t>chair </a:t>
            </a:r>
            <a:r>
              <a:rPr lang="en-US" sz="2400" dirty="0">
                <a:solidFill>
                  <a:schemeClr val="tx2"/>
                </a:solidFill>
              </a:rPr>
              <a:t>of the </a:t>
            </a:r>
            <a:r>
              <a:rPr lang="en-US" sz="2400" dirty="0" smtClean="0">
                <a:solidFill>
                  <a:schemeClr val="tx2"/>
                </a:solidFill>
              </a:rPr>
              <a:t>IVR Legal </a:t>
            </a:r>
            <a:r>
              <a:rPr lang="en-US" sz="2400" dirty="0" smtClean="0">
                <a:solidFill>
                  <a:schemeClr val="tx2"/>
                </a:solidFill>
              </a:rPr>
              <a:t>Committee, </a:t>
            </a:r>
            <a:r>
              <a:rPr lang="en-US" sz="2400" dirty="0" smtClean="0">
                <a:solidFill>
                  <a:schemeClr val="tx2"/>
                </a:solidFill>
              </a:rPr>
              <a:t>hands the </a:t>
            </a:r>
          </a:p>
          <a:p>
            <a:pPr marL="623888" lvl="1" indent="-623888">
              <a:defRPr/>
            </a:pPr>
            <a:r>
              <a:rPr lang="en-US" sz="2400" b="1" dirty="0" smtClean="0">
                <a:solidFill>
                  <a:schemeClr val="tx2"/>
                </a:solidFill>
              </a:rPr>
              <a:t>guidelines </a:t>
            </a:r>
            <a:r>
              <a:rPr lang="en-US" sz="2400" dirty="0" smtClean="0">
                <a:solidFill>
                  <a:schemeClr val="tx2"/>
                </a:solidFill>
              </a:rPr>
              <a:t>to </a:t>
            </a:r>
            <a:r>
              <a:rPr lang="en-US" sz="2400" dirty="0">
                <a:solidFill>
                  <a:schemeClr val="tx2"/>
                </a:solidFill>
              </a:rPr>
              <a:t>the </a:t>
            </a:r>
            <a:r>
              <a:rPr lang="en-US" sz="2400" dirty="0" smtClean="0">
                <a:solidFill>
                  <a:schemeClr val="tx2"/>
                </a:solidFill>
              </a:rPr>
              <a:t>director of </a:t>
            </a:r>
            <a:r>
              <a:rPr lang="en-US" sz="2400" dirty="0">
                <a:solidFill>
                  <a:schemeClr val="tx2"/>
                </a:solidFill>
              </a:rPr>
              <a:t>the Danube </a:t>
            </a:r>
            <a:r>
              <a:rPr lang="en-US" sz="2400" dirty="0" smtClean="0">
                <a:solidFill>
                  <a:schemeClr val="tx2"/>
                </a:solidFill>
              </a:rPr>
              <a:t>Commission, </a:t>
            </a:r>
          </a:p>
          <a:p>
            <a:pPr marL="623888" lvl="1" indent="-623888">
              <a:defRPr/>
            </a:pPr>
            <a:r>
              <a:rPr lang="en-US" sz="2400" dirty="0" smtClean="0">
                <a:solidFill>
                  <a:schemeClr val="tx2"/>
                </a:solidFill>
              </a:rPr>
              <a:t>Dr</a:t>
            </a:r>
            <a:r>
              <a:rPr lang="en-US" sz="2400" dirty="0">
                <a:solidFill>
                  <a:schemeClr val="tx2"/>
                </a:solidFill>
              </a:rPr>
              <a:t>. Petar </a:t>
            </a:r>
            <a:r>
              <a:rPr lang="en-US" sz="2400" dirty="0" smtClean="0">
                <a:solidFill>
                  <a:schemeClr val="tx2"/>
                </a:solidFill>
              </a:rPr>
              <a:t>Margic and </a:t>
            </a:r>
            <a:r>
              <a:rPr lang="en-US" sz="2400" dirty="0">
                <a:solidFill>
                  <a:schemeClr val="tx2"/>
                </a:solidFill>
              </a:rPr>
              <a:t>the </a:t>
            </a:r>
            <a:r>
              <a:rPr lang="en-US" sz="2400" dirty="0" smtClean="0">
                <a:solidFill>
                  <a:schemeClr val="tx2"/>
                </a:solidFill>
              </a:rPr>
              <a:t>Secretary General of the </a:t>
            </a:r>
          </a:p>
          <a:p>
            <a:pPr marL="623888" lvl="1" indent="-623888">
              <a:defRPr/>
            </a:pPr>
            <a:r>
              <a:rPr lang="en-US" sz="2400" dirty="0" smtClean="0">
                <a:solidFill>
                  <a:schemeClr val="tx2"/>
                </a:solidFill>
              </a:rPr>
              <a:t>Central Commission for </a:t>
            </a:r>
            <a:r>
              <a:rPr lang="en-US" sz="2400" dirty="0">
                <a:solidFill>
                  <a:schemeClr val="tx2"/>
                </a:solidFill>
              </a:rPr>
              <a:t>the </a:t>
            </a:r>
            <a:r>
              <a:rPr lang="en-US" sz="2400" dirty="0" smtClean="0">
                <a:solidFill>
                  <a:schemeClr val="tx2"/>
                </a:solidFill>
              </a:rPr>
              <a:t>Rhine,</a:t>
            </a:r>
          </a:p>
          <a:p>
            <a:pPr marL="623888" lvl="1" indent="-623888">
              <a:defRPr/>
            </a:pPr>
            <a:r>
              <a:rPr lang="en-US" sz="2400" dirty="0">
                <a:solidFill>
                  <a:schemeClr val="tx2"/>
                </a:solidFill>
              </a:rPr>
              <a:t>Ing. Hans van der </a:t>
            </a:r>
            <a:r>
              <a:rPr lang="en-US" sz="2400" dirty="0" smtClean="0">
                <a:solidFill>
                  <a:schemeClr val="tx2"/>
                </a:solidFill>
              </a:rPr>
              <a:t>Werf LL.M.</a:t>
            </a:r>
          </a:p>
          <a:p>
            <a:pPr marL="623888" lvl="1" indent="-623888">
              <a:defRPr/>
            </a:pPr>
            <a:endParaRPr lang="en-US" sz="2400" dirty="0">
              <a:solidFill>
                <a:schemeClr val="tx2"/>
              </a:solidFill>
            </a:endParaRPr>
          </a:p>
          <a:p>
            <a:pPr marL="623888" lvl="1" indent="-623888">
              <a:defRPr/>
            </a:pPr>
            <a:r>
              <a:rPr lang="en-US" sz="2400" dirty="0">
                <a:solidFill>
                  <a:schemeClr val="tx2"/>
                </a:solidFill>
              </a:rPr>
              <a:t>The Guidelines were developed by the</a:t>
            </a:r>
          </a:p>
          <a:p>
            <a:pPr marL="623888" lvl="1" indent="-623888">
              <a:defRPr/>
            </a:pPr>
            <a:r>
              <a:rPr lang="en-US" sz="2400" dirty="0">
                <a:solidFill>
                  <a:schemeClr val="tx2"/>
                </a:solidFill>
              </a:rPr>
              <a:t>Legal Committee of IVR in order to </a:t>
            </a:r>
            <a:endParaRPr lang="en-US" sz="2400" dirty="0" smtClean="0">
              <a:solidFill>
                <a:schemeClr val="tx2"/>
              </a:solidFill>
            </a:endParaRPr>
          </a:p>
          <a:p>
            <a:pPr marL="623888" lvl="1" indent="-623888">
              <a:defRPr/>
            </a:pPr>
            <a:r>
              <a:rPr lang="en-US" sz="2400" dirty="0" smtClean="0">
                <a:solidFill>
                  <a:schemeClr val="tx2"/>
                </a:solidFill>
              </a:rPr>
              <a:t>support </a:t>
            </a:r>
            <a:r>
              <a:rPr lang="en-US" sz="2400" dirty="0">
                <a:solidFill>
                  <a:schemeClr val="tx2"/>
                </a:solidFill>
              </a:rPr>
              <a:t>a broad </a:t>
            </a:r>
            <a:r>
              <a:rPr lang="en-US" sz="2400" dirty="0" smtClean="0">
                <a:solidFill>
                  <a:schemeClr val="tx2"/>
                </a:solidFill>
              </a:rPr>
              <a:t>deployment </a:t>
            </a:r>
            <a:r>
              <a:rPr lang="en-US" sz="2400" dirty="0">
                <a:solidFill>
                  <a:schemeClr val="tx2"/>
                </a:solidFill>
              </a:rPr>
              <a:t>of the </a:t>
            </a:r>
            <a:endParaRPr lang="en-US" sz="2400" dirty="0" smtClean="0">
              <a:solidFill>
                <a:schemeClr val="tx2"/>
              </a:solidFill>
            </a:endParaRPr>
          </a:p>
          <a:p>
            <a:pPr marL="623888" lvl="1" indent="-623888">
              <a:defRPr/>
            </a:pPr>
            <a:r>
              <a:rPr lang="en-US" sz="2400" dirty="0" smtClean="0">
                <a:solidFill>
                  <a:schemeClr val="tx2"/>
                </a:solidFill>
              </a:rPr>
              <a:t>Convention. </a:t>
            </a:r>
          </a:p>
          <a:p>
            <a:pPr marL="623888" lvl="1" indent="-623888">
              <a:defRPr/>
            </a:pPr>
            <a:endParaRPr lang="en-US" dirty="0" smtClean="0">
              <a:solidFill>
                <a:schemeClr val="tx2"/>
              </a:solidFill>
            </a:endParaRPr>
          </a:p>
          <a:p>
            <a:pPr marL="623888" lvl="1" indent="-623888">
              <a:defRPr/>
            </a:pPr>
            <a:endParaRPr lang="en-US" sz="2400" dirty="0" smtClean="0">
              <a:solidFill>
                <a:schemeClr val="tx2"/>
              </a:solidFill>
            </a:endParaRPr>
          </a:p>
          <a:p>
            <a:pPr marL="623888" lvl="1" indent="-623888">
              <a:defRPr/>
            </a:pPr>
            <a:endParaRPr lang="nl-NL" sz="3200" b="1" dirty="0">
              <a:solidFill>
                <a:schemeClr val="tx2"/>
              </a:solidFill>
            </a:endParaRPr>
          </a:p>
          <a:p>
            <a:pPr marL="623888" lvl="1" indent="-623888">
              <a:defRPr/>
            </a:pPr>
            <a:endParaRPr lang="nl-NL" sz="3200" b="1" dirty="0" smtClean="0">
              <a:solidFill>
                <a:schemeClr val="tx2"/>
              </a:solidFill>
            </a:endParaRPr>
          </a:p>
          <a:p>
            <a:pPr marL="623888" lvl="1" indent="-623888">
              <a:defRPr/>
            </a:pPr>
            <a:endParaRPr lang="nl-NL" sz="3200" b="1" dirty="0">
              <a:solidFill>
                <a:schemeClr val="tx2"/>
              </a:solidFill>
            </a:endParaRPr>
          </a:p>
          <a:p>
            <a:pPr marL="623888" lvl="1" indent="-623888">
              <a:defRPr/>
            </a:pPr>
            <a:endParaRPr lang="nl-NL" sz="3200" b="1" dirty="0" smtClean="0">
              <a:solidFill>
                <a:schemeClr val="tx2"/>
              </a:solidFill>
            </a:endParaRPr>
          </a:p>
          <a:p>
            <a:pPr marL="623888" lvl="1" indent="-623888">
              <a:defRPr/>
            </a:pPr>
            <a:r>
              <a:rPr lang="nl-NL" sz="3200" b="1" dirty="0" smtClean="0">
                <a:solidFill>
                  <a:schemeClr val="tx2"/>
                </a:solidFill>
              </a:rPr>
              <a:t> </a:t>
            </a: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r="22546" b="345"/>
          <a:stretch/>
        </p:blipFill>
        <p:spPr>
          <a:xfrm>
            <a:off x="5715000" y="3379711"/>
            <a:ext cx="3310923" cy="3194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15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5" name="Afbeelding 4" descr="PPT beeld.jpg"/>
          <p:cNvPicPr>
            <a:picLocks noChangeAspect="1"/>
          </p:cNvPicPr>
          <p:nvPr/>
        </p:nvPicPr>
        <p:blipFill>
          <a:blip r:embed="rId2"/>
          <a:stretch>
            <a:fillRect/>
          </a:stretch>
        </p:blipFill>
        <p:spPr>
          <a:xfrm>
            <a:off x="0" y="0"/>
            <a:ext cx="9144000" cy="6858000"/>
          </a:xfrm>
          <a:prstGeom prst="rect">
            <a:avLst/>
          </a:prstGeom>
          <a:solidFill>
            <a:schemeClr val="accent1"/>
          </a:solidFill>
        </p:spPr>
      </p:pic>
      <p:sp>
        <p:nvSpPr>
          <p:cNvPr id="6" name="Tekstvak 5"/>
          <p:cNvSpPr txBox="1"/>
          <p:nvPr/>
        </p:nvSpPr>
        <p:spPr>
          <a:xfrm>
            <a:off x="431618" y="461788"/>
            <a:ext cx="6723993" cy="646331"/>
          </a:xfrm>
          <a:prstGeom prst="rect">
            <a:avLst/>
          </a:prstGeom>
          <a:noFill/>
        </p:spPr>
        <p:txBody>
          <a:bodyPr wrap="square" rtlCol="0">
            <a:spAutoFit/>
          </a:bodyPr>
          <a:lstStyle/>
          <a:p>
            <a:r>
              <a:rPr lang="nl-NL" sz="3600" b="1" dirty="0">
                <a:solidFill>
                  <a:schemeClr val="tx2"/>
                </a:solidFill>
                <a:latin typeface="+mj-lt"/>
                <a:cs typeface="Arial"/>
              </a:rPr>
              <a:t>WORKSHOP CLNI 2012</a:t>
            </a:r>
          </a:p>
        </p:txBody>
      </p:sp>
      <p:pic>
        <p:nvPicPr>
          <p:cNvPr id="9" name="Afbeelding 8" descr="ivr_logo_blauw.jpg"/>
          <p:cNvPicPr>
            <a:picLocks noChangeAspect="1"/>
          </p:cNvPicPr>
          <p:nvPr/>
        </p:nvPicPr>
        <p:blipFill>
          <a:blip r:embed="rId3">
            <a:clrChange>
              <a:clrFrom>
                <a:srgbClr val="FFFFFF"/>
              </a:clrFrom>
              <a:clrTo>
                <a:srgbClr val="FFFFFF">
                  <a:alpha val="0"/>
                </a:srgbClr>
              </a:clrTo>
            </a:clrChange>
          </a:blip>
          <a:stretch>
            <a:fillRect/>
          </a:stretch>
        </p:blipFill>
        <p:spPr>
          <a:xfrm>
            <a:off x="7281782" y="5638800"/>
            <a:ext cx="1862218" cy="765772"/>
          </a:xfrm>
          <a:prstGeom prst="rect">
            <a:avLst/>
          </a:prstGeom>
        </p:spPr>
      </p:pic>
      <p:sp>
        <p:nvSpPr>
          <p:cNvPr id="4" name="Rechthoek 3"/>
          <p:cNvSpPr/>
          <p:nvPr/>
        </p:nvSpPr>
        <p:spPr>
          <a:xfrm>
            <a:off x="431618" y="1357662"/>
            <a:ext cx="8632869" cy="4955203"/>
          </a:xfrm>
          <a:prstGeom prst="rect">
            <a:avLst/>
          </a:prstGeom>
        </p:spPr>
        <p:txBody>
          <a:bodyPr wrap="square">
            <a:spAutoFit/>
          </a:bodyPr>
          <a:lstStyle/>
          <a:p>
            <a:pPr marL="623888" lvl="1" indent="-623888">
              <a:defRPr/>
            </a:pPr>
            <a:r>
              <a:rPr lang="nl-NL" sz="3200" b="1" dirty="0" smtClean="0">
                <a:solidFill>
                  <a:schemeClr val="tx2"/>
                </a:solidFill>
              </a:rPr>
              <a:t> </a:t>
            </a:r>
          </a:p>
          <a:p>
            <a:pPr marL="623888" lvl="1" indent="-623888">
              <a:buFont typeface="Wingdings" panose="05000000000000000000" pitchFamily="2" charset="2"/>
              <a:buChar char="Ø"/>
              <a:defRPr/>
            </a:pPr>
            <a:r>
              <a:rPr lang="nl-NL" sz="3200" dirty="0" smtClean="0">
                <a:solidFill>
                  <a:schemeClr val="tx2"/>
                </a:solidFill>
              </a:rPr>
              <a:t>DIPLOMATIC CONFERENCE </a:t>
            </a:r>
            <a:r>
              <a:rPr lang="nl-NL" sz="3200" dirty="0">
                <a:solidFill>
                  <a:schemeClr val="tx2"/>
                </a:solidFill>
              </a:rPr>
              <a:t>25-27.9.2012</a:t>
            </a:r>
          </a:p>
          <a:p>
            <a:pPr marL="623888" lvl="1" indent="-623888">
              <a:buFont typeface="Wingdings" panose="05000000000000000000" pitchFamily="2" charset="2"/>
              <a:buChar char="Ø"/>
              <a:defRPr/>
            </a:pPr>
            <a:endParaRPr lang="nl-NL" sz="3200" dirty="0">
              <a:solidFill>
                <a:schemeClr val="tx2"/>
              </a:solidFill>
            </a:endParaRPr>
          </a:p>
          <a:p>
            <a:pPr marL="623888" lvl="1" indent="-623888">
              <a:buFont typeface="Wingdings" panose="05000000000000000000" pitchFamily="2" charset="2"/>
              <a:buChar char="Ø"/>
              <a:defRPr/>
            </a:pPr>
            <a:r>
              <a:rPr lang="nl-NL" sz="3200" dirty="0" err="1" smtClean="0">
                <a:solidFill>
                  <a:schemeClr val="tx2"/>
                </a:solidFill>
              </a:rPr>
              <a:t>under</a:t>
            </a:r>
            <a:r>
              <a:rPr lang="nl-NL" sz="3200" dirty="0" smtClean="0">
                <a:solidFill>
                  <a:schemeClr val="tx2"/>
                </a:solidFill>
              </a:rPr>
              <a:t> </a:t>
            </a:r>
            <a:r>
              <a:rPr lang="nl-NL" sz="3200" dirty="0" err="1" smtClean="0">
                <a:solidFill>
                  <a:schemeClr val="tx2"/>
                </a:solidFill>
              </a:rPr>
              <a:t>the</a:t>
            </a:r>
            <a:r>
              <a:rPr lang="nl-NL" sz="3200" dirty="0" smtClean="0">
                <a:solidFill>
                  <a:schemeClr val="tx2"/>
                </a:solidFill>
              </a:rPr>
              <a:t> patronage of </a:t>
            </a:r>
            <a:r>
              <a:rPr lang="nl-NL" sz="3200" dirty="0" err="1" smtClean="0">
                <a:solidFill>
                  <a:schemeClr val="tx2"/>
                </a:solidFill>
              </a:rPr>
              <a:t>the</a:t>
            </a:r>
            <a:r>
              <a:rPr lang="nl-NL" sz="3200" dirty="0" smtClean="0">
                <a:solidFill>
                  <a:schemeClr val="tx2"/>
                </a:solidFill>
              </a:rPr>
              <a:t> Central </a:t>
            </a:r>
            <a:r>
              <a:rPr lang="nl-NL" sz="3200" dirty="0" err="1" smtClean="0">
                <a:solidFill>
                  <a:schemeClr val="tx2"/>
                </a:solidFill>
              </a:rPr>
              <a:t>Commission</a:t>
            </a:r>
            <a:r>
              <a:rPr lang="nl-NL" sz="3200" dirty="0" smtClean="0">
                <a:solidFill>
                  <a:schemeClr val="tx2"/>
                </a:solidFill>
              </a:rPr>
              <a:t> For </a:t>
            </a:r>
            <a:r>
              <a:rPr lang="nl-NL" sz="3200" dirty="0" err="1" smtClean="0">
                <a:solidFill>
                  <a:schemeClr val="tx2"/>
                </a:solidFill>
              </a:rPr>
              <a:t>the</a:t>
            </a:r>
            <a:r>
              <a:rPr lang="nl-NL" sz="3200" dirty="0" smtClean="0">
                <a:solidFill>
                  <a:schemeClr val="tx2"/>
                </a:solidFill>
              </a:rPr>
              <a:t> </a:t>
            </a:r>
            <a:r>
              <a:rPr lang="nl-NL" sz="3200" dirty="0" err="1" smtClean="0">
                <a:solidFill>
                  <a:schemeClr val="tx2"/>
                </a:solidFill>
              </a:rPr>
              <a:t>Navigation</a:t>
            </a:r>
            <a:r>
              <a:rPr lang="nl-NL" sz="3200" dirty="0" smtClean="0">
                <a:solidFill>
                  <a:schemeClr val="tx2"/>
                </a:solidFill>
              </a:rPr>
              <a:t> on </a:t>
            </a:r>
            <a:r>
              <a:rPr lang="nl-NL" sz="3200" dirty="0" err="1" smtClean="0">
                <a:solidFill>
                  <a:schemeClr val="tx2"/>
                </a:solidFill>
              </a:rPr>
              <a:t>the</a:t>
            </a:r>
            <a:r>
              <a:rPr lang="nl-NL" sz="3200" dirty="0" smtClean="0">
                <a:solidFill>
                  <a:schemeClr val="tx2"/>
                </a:solidFill>
              </a:rPr>
              <a:t> </a:t>
            </a:r>
            <a:r>
              <a:rPr lang="nl-NL" sz="3200" dirty="0" err="1" smtClean="0">
                <a:solidFill>
                  <a:schemeClr val="tx2"/>
                </a:solidFill>
              </a:rPr>
              <a:t>Rhine</a:t>
            </a:r>
            <a:r>
              <a:rPr lang="nl-NL" sz="3200" dirty="0" smtClean="0">
                <a:solidFill>
                  <a:schemeClr val="tx2"/>
                </a:solidFill>
              </a:rPr>
              <a:t> (CCNR</a:t>
            </a:r>
            <a:r>
              <a:rPr lang="nl-NL" sz="3200" dirty="0">
                <a:solidFill>
                  <a:schemeClr val="tx2"/>
                </a:solidFill>
              </a:rPr>
              <a:t>)</a:t>
            </a:r>
          </a:p>
          <a:p>
            <a:pPr marL="623888" lvl="1" indent="-623888">
              <a:buFont typeface="Wingdings" panose="05000000000000000000" pitchFamily="2" charset="2"/>
              <a:buChar char="Ø"/>
              <a:defRPr/>
            </a:pPr>
            <a:endParaRPr lang="nl-NL" sz="3200" dirty="0">
              <a:solidFill>
                <a:schemeClr val="tx2"/>
              </a:solidFill>
            </a:endParaRPr>
          </a:p>
          <a:p>
            <a:pPr marL="623888" lvl="1" indent="-623888">
              <a:buFont typeface="Wingdings" panose="05000000000000000000" pitchFamily="2" charset="2"/>
              <a:buChar char="Ø"/>
              <a:defRPr/>
            </a:pPr>
            <a:r>
              <a:rPr lang="nl-NL" sz="3200" dirty="0" smtClean="0">
                <a:solidFill>
                  <a:schemeClr val="tx2"/>
                </a:solidFill>
              </a:rPr>
              <a:t>Follow up of </a:t>
            </a:r>
            <a:r>
              <a:rPr lang="nl-NL" sz="3200" dirty="0" err="1" smtClean="0">
                <a:solidFill>
                  <a:schemeClr val="tx2"/>
                </a:solidFill>
              </a:rPr>
              <a:t>the</a:t>
            </a:r>
            <a:r>
              <a:rPr lang="nl-NL" sz="3200" dirty="0" smtClean="0">
                <a:solidFill>
                  <a:schemeClr val="tx2"/>
                </a:solidFill>
              </a:rPr>
              <a:t> CLNI Convention </a:t>
            </a:r>
            <a:r>
              <a:rPr lang="nl-NL" sz="3200" dirty="0">
                <a:solidFill>
                  <a:schemeClr val="tx2"/>
                </a:solidFill>
              </a:rPr>
              <a:t>1988</a:t>
            </a:r>
          </a:p>
          <a:p>
            <a:pPr marL="623888" lvl="1" indent="-623888">
              <a:defRPr/>
            </a:pPr>
            <a:endParaRPr lang="nl-NL" sz="3200" b="1" dirty="0" smtClean="0">
              <a:solidFill>
                <a:schemeClr val="tx2"/>
              </a:solidFill>
            </a:endParaRPr>
          </a:p>
          <a:p>
            <a:pPr algn="ctr"/>
            <a:r>
              <a:rPr lang="nl-NL" sz="2800" b="1" dirty="0" smtClean="0">
                <a:solidFill>
                  <a:schemeClr val="tx2"/>
                </a:solidFill>
                <a:latin typeface="Calibri" pitchFamily="34" charset="0"/>
                <a:ea typeface="Calibri" pitchFamily="34" charset="0"/>
                <a:cs typeface="Calibri" pitchFamily="34" charset="0"/>
              </a:rPr>
              <a:t> </a:t>
            </a:r>
            <a:endParaRPr lang="fr-FR" sz="2800" dirty="0">
              <a:solidFill>
                <a:schemeClr val="tx2"/>
              </a:solidFill>
            </a:endParaRPr>
          </a:p>
        </p:txBody>
      </p:sp>
    </p:spTree>
    <p:extLst>
      <p:ext uri="{BB962C8B-B14F-4D97-AF65-F5344CB8AC3E}">
        <p14:creationId xmlns:p14="http://schemas.microsoft.com/office/powerpoint/2010/main" val="3770675105"/>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1241</Words>
  <Application>Microsoft Office PowerPoint</Application>
  <PresentationFormat>Diavoorstelling (4:3)</PresentationFormat>
  <Paragraphs>286</Paragraphs>
  <Slides>24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Times New Roman</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Marmelade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Imre van Buuren</dc:creator>
  <cp:lastModifiedBy>Theresia Hacksteiner</cp:lastModifiedBy>
  <cp:revision>60</cp:revision>
  <cp:lastPrinted>2016-05-02T14:29:22Z</cp:lastPrinted>
  <dcterms:created xsi:type="dcterms:W3CDTF">2016-04-29T05:41:25Z</dcterms:created>
  <dcterms:modified xsi:type="dcterms:W3CDTF">2016-10-19T12:44:40Z</dcterms:modified>
</cp:coreProperties>
</file>